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14"/>
  </p:notesMasterIdLst>
  <p:sldIdLst>
    <p:sldId id="312" r:id="rId2"/>
    <p:sldId id="309" r:id="rId3"/>
    <p:sldId id="313" r:id="rId4"/>
    <p:sldId id="314" r:id="rId5"/>
    <p:sldId id="315" r:id="rId6"/>
    <p:sldId id="316" r:id="rId7"/>
    <p:sldId id="319" r:id="rId8"/>
    <p:sldId id="320" r:id="rId9"/>
    <p:sldId id="321" r:id="rId10"/>
    <p:sldId id="322" r:id="rId11"/>
    <p:sldId id="317" r:id="rId12"/>
    <p:sldId id="31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2D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728278-A8BB-46AC-80C9-411664C57860}" v="13" dt="2023-07-13T17:49:04.6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21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siree Lapahie" userId="5963be40-e29f-4d31-b771-1db0e00d44f2" providerId="ADAL" clId="{95728278-A8BB-46AC-80C9-411664C57860}"/>
    <pc:docChg chg="undo custSel addSld delSld modSld sldOrd">
      <pc:chgData name="Desiree Lapahie" userId="5963be40-e29f-4d31-b771-1db0e00d44f2" providerId="ADAL" clId="{95728278-A8BB-46AC-80C9-411664C57860}" dt="2023-07-13T17:50:41.729" v="2674" actId="255"/>
      <pc:docMkLst>
        <pc:docMk/>
      </pc:docMkLst>
      <pc:sldChg chg="del ord">
        <pc:chgData name="Desiree Lapahie" userId="5963be40-e29f-4d31-b771-1db0e00d44f2" providerId="ADAL" clId="{95728278-A8BB-46AC-80C9-411664C57860}" dt="2023-07-13T17:24:40.287" v="898" actId="2696"/>
        <pc:sldMkLst>
          <pc:docMk/>
          <pc:sldMk cId="3220256518" sldId="302"/>
        </pc:sldMkLst>
      </pc:sldChg>
      <pc:sldChg chg="modSp mod">
        <pc:chgData name="Desiree Lapahie" userId="5963be40-e29f-4d31-b771-1db0e00d44f2" providerId="ADAL" clId="{95728278-A8BB-46AC-80C9-411664C57860}" dt="2023-07-13T17:22:40.121" v="712" actId="255"/>
        <pc:sldMkLst>
          <pc:docMk/>
          <pc:sldMk cId="4011763465" sldId="309"/>
        </pc:sldMkLst>
        <pc:spChg chg="mod">
          <ac:chgData name="Desiree Lapahie" userId="5963be40-e29f-4d31-b771-1db0e00d44f2" providerId="ADAL" clId="{95728278-A8BB-46AC-80C9-411664C57860}" dt="2023-07-13T17:07:37.278" v="84" actId="20577"/>
          <ac:spMkLst>
            <pc:docMk/>
            <pc:sldMk cId="4011763465" sldId="309"/>
            <ac:spMk id="2" creationId="{5B310913-5F0C-CE45-C671-9439B0CDA796}"/>
          </ac:spMkLst>
        </pc:spChg>
        <pc:spChg chg="mod">
          <ac:chgData name="Desiree Lapahie" userId="5963be40-e29f-4d31-b771-1db0e00d44f2" providerId="ADAL" clId="{95728278-A8BB-46AC-80C9-411664C57860}" dt="2023-07-13T17:22:40.121" v="712" actId="255"/>
          <ac:spMkLst>
            <pc:docMk/>
            <pc:sldMk cId="4011763465" sldId="309"/>
            <ac:spMk id="3" creationId="{3A75645B-702F-7667-5217-C1E12AE4B471}"/>
          </ac:spMkLst>
        </pc:spChg>
      </pc:sldChg>
      <pc:sldChg chg="del">
        <pc:chgData name="Desiree Lapahie" userId="5963be40-e29f-4d31-b771-1db0e00d44f2" providerId="ADAL" clId="{95728278-A8BB-46AC-80C9-411664C57860}" dt="2023-07-13T17:17:17.716" v="379" actId="2696"/>
        <pc:sldMkLst>
          <pc:docMk/>
          <pc:sldMk cId="1727372765" sldId="310"/>
        </pc:sldMkLst>
      </pc:sldChg>
      <pc:sldChg chg="delSp modSp mod">
        <pc:chgData name="Desiree Lapahie" userId="5963be40-e29f-4d31-b771-1db0e00d44f2" providerId="ADAL" clId="{95728278-A8BB-46AC-80C9-411664C57860}" dt="2023-07-13T17:06:46.084" v="52" actId="21"/>
        <pc:sldMkLst>
          <pc:docMk/>
          <pc:sldMk cId="2509932587" sldId="312"/>
        </pc:sldMkLst>
        <pc:spChg chg="mod">
          <ac:chgData name="Desiree Lapahie" userId="5963be40-e29f-4d31-b771-1db0e00d44f2" providerId="ADAL" clId="{95728278-A8BB-46AC-80C9-411664C57860}" dt="2023-07-13T17:06:39.288" v="51" actId="20577"/>
          <ac:spMkLst>
            <pc:docMk/>
            <pc:sldMk cId="2509932587" sldId="312"/>
            <ac:spMk id="6" creationId="{0A905EED-8F1B-5EC7-FBA8-046A0862111A}"/>
          </ac:spMkLst>
        </pc:spChg>
        <pc:spChg chg="del">
          <ac:chgData name="Desiree Lapahie" userId="5963be40-e29f-4d31-b771-1db0e00d44f2" providerId="ADAL" clId="{95728278-A8BB-46AC-80C9-411664C57860}" dt="2023-07-13T17:06:46.084" v="52" actId="21"/>
          <ac:spMkLst>
            <pc:docMk/>
            <pc:sldMk cId="2509932587" sldId="312"/>
            <ac:spMk id="8" creationId="{15C67B32-4C5D-9BB9-CD15-7D8C412D8BEE}"/>
          </ac:spMkLst>
        </pc:spChg>
      </pc:sldChg>
      <pc:sldChg chg="modSp add mod">
        <pc:chgData name="Desiree Lapahie" userId="5963be40-e29f-4d31-b771-1db0e00d44f2" providerId="ADAL" clId="{95728278-A8BB-46AC-80C9-411664C57860}" dt="2023-07-13T17:14:14.712" v="327"/>
        <pc:sldMkLst>
          <pc:docMk/>
          <pc:sldMk cId="3842828893" sldId="313"/>
        </pc:sldMkLst>
        <pc:spChg chg="mod">
          <ac:chgData name="Desiree Lapahie" userId="5963be40-e29f-4d31-b771-1db0e00d44f2" providerId="ADAL" clId="{95728278-A8BB-46AC-80C9-411664C57860}" dt="2023-07-13T17:13:56.162" v="324" actId="20577"/>
          <ac:spMkLst>
            <pc:docMk/>
            <pc:sldMk cId="3842828893" sldId="313"/>
            <ac:spMk id="2" creationId="{5B310913-5F0C-CE45-C671-9439B0CDA796}"/>
          </ac:spMkLst>
        </pc:spChg>
        <pc:spChg chg="mod">
          <ac:chgData name="Desiree Lapahie" userId="5963be40-e29f-4d31-b771-1db0e00d44f2" providerId="ADAL" clId="{95728278-A8BB-46AC-80C9-411664C57860}" dt="2023-07-13T17:14:14.712" v="327"/>
          <ac:spMkLst>
            <pc:docMk/>
            <pc:sldMk cId="3842828893" sldId="313"/>
            <ac:spMk id="3" creationId="{3A75645B-702F-7667-5217-C1E12AE4B471}"/>
          </ac:spMkLst>
        </pc:spChg>
      </pc:sldChg>
      <pc:sldChg chg="addSp delSp modSp add mod setBg">
        <pc:chgData name="Desiree Lapahie" userId="5963be40-e29f-4d31-b771-1db0e00d44f2" providerId="ADAL" clId="{95728278-A8BB-46AC-80C9-411664C57860}" dt="2023-07-13T17:29:47.890" v="1306" actId="1076"/>
        <pc:sldMkLst>
          <pc:docMk/>
          <pc:sldMk cId="931164474" sldId="314"/>
        </pc:sldMkLst>
        <pc:spChg chg="mod">
          <ac:chgData name="Desiree Lapahie" userId="5963be40-e29f-4d31-b771-1db0e00d44f2" providerId="ADAL" clId="{95728278-A8BB-46AC-80C9-411664C57860}" dt="2023-07-13T17:29:30.455" v="1298" actId="26606"/>
          <ac:spMkLst>
            <pc:docMk/>
            <pc:sldMk cId="931164474" sldId="314"/>
            <ac:spMk id="2" creationId="{5B310913-5F0C-CE45-C671-9439B0CDA796}"/>
          </ac:spMkLst>
        </pc:spChg>
        <pc:spChg chg="mod ord">
          <ac:chgData name="Desiree Lapahie" userId="5963be40-e29f-4d31-b771-1db0e00d44f2" providerId="ADAL" clId="{95728278-A8BB-46AC-80C9-411664C57860}" dt="2023-07-13T17:29:30.455" v="1298" actId="26606"/>
          <ac:spMkLst>
            <pc:docMk/>
            <pc:sldMk cId="931164474" sldId="314"/>
            <ac:spMk id="3" creationId="{3A75645B-702F-7667-5217-C1E12AE4B471}"/>
          </ac:spMkLst>
        </pc:spChg>
        <pc:spChg chg="add del">
          <ac:chgData name="Desiree Lapahie" userId="5963be40-e29f-4d31-b771-1db0e00d44f2" providerId="ADAL" clId="{95728278-A8BB-46AC-80C9-411664C57860}" dt="2023-07-13T17:28:44.593" v="1276" actId="26606"/>
          <ac:spMkLst>
            <pc:docMk/>
            <pc:sldMk cId="931164474" sldId="314"/>
            <ac:spMk id="10" creationId="{52ABB703-2B0E-4C3B-B4A2-F3973548E561}"/>
          </ac:spMkLst>
        </pc:spChg>
        <pc:spChg chg="add del">
          <ac:chgData name="Desiree Lapahie" userId="5963be40-e29f-4d31-b771-1db0e00d44f2" providerId="ADAL" clId="{95728278-A8BB-46AC-80C9-411664C57860}" dt="2023-07-13T17:28:44.593" v="1276" actId="26606"/>
          <ac:spMkLst>
            <pc:docMk/>
            <pc:sldMk cId="931164474" sldId="314"/>
            <ac:spMk id="14" creationId="{E95DA498-D9A2-4DA9-B9DA-B3776E08CF7E}"/>
          </ac:spMkLst>
        </pc:spChg>
        <pc:spChg chg="add del">
          <ac:chgData name="Desiree Lapahie" userId="5963be40-e29f-4d31-b771-1db0e00d44f2" providerId="ADAL" clId="{95728278-A8BB-46AC-80C9-411664C57860}" dt="2023-07-13T17:28:44.593" v="1276" actId="26606"/>
          <ac:spMkLst>
            <pc:docMk/>
            <pc:sldMk cId="931164474" sldId="314"/>
            <ac:spMk id="16" creationId="{82A73093-4B9D-420D-B17E-52293703A1D4}"/>
          </ac:spMkLst>
        </pc:spChg>
        <pc:spChg chg="add del">
          <ac:chgData name="Desiree Lapahie" userId="5963be40-e29f-4d31-b771-1db0e00d44f2" providerId="ADAL" clId="{95728278-A8BB-46AC-80C9-411664C57860}" dt="2023-07-13T17:28:45.944" v="1278" actId="26606"/>
          <ac:spMkLst>
            <pc:docMk/>
            <pc:sldMk cId="931164474" sldId="314"/>
            <ac:spMk id="18" creationId="{C33BF9DD-8A45-4EEE-B231-0A14D322E5F9}"/>
          </ac:spMkLst>
        </pc:spChg>
        <pc:spChg chg="add del">
          <ac:chgData name="Desiree Lapahie" userId="5963be40-e29f-4d31-b771-1db0e00d44f2" providerId="ADAL" clId="{95728278-A8BB-46AC-80C9-411664C57860}" dt="2023-07-13T17:28:45.944" v="1278" actId="26606"/>
          <ac:spMkLst>
            <pc:docMk/>
            <pc:sldMk cId="931164474" sldId="314"/>
            <ac:spMk id="20" creationId="{D5FBCAC9-BD8B-4F3B-AD74-EF37D4211349}"/>
          </ac:spMkLst>
        </pc:spChg>
        <pc:spChg chg="add del">
          <ac:chgData name="Desiree Lapahie" userId="5963be40-e29f-4d31-b771-1db0e00d44f2" providerId="ADAL" clId="{95728278-A8BB-46AC-80C9-411664C57860}" dt="2023-07-13T17:28:45.944" v="1278" actId="26606"/>
          <ac:spMkLst>
            <pc:docMk/>
            <pc:sldMk cId="931164474" sldId="314"/>
            <ac:spMk id="21" creationId="{9556C5A8-AD7E-4CE7-87BE-9EA3B5E1786F}"/>
          </ac:spMkLst>
        </pc:spChg>
        <pc:spChg chg="add del">
          <ac:chgData name="Desiree Lapahie" userId="5963be40-e29f-4d31-b771-1db0e00d44f2" providerId="ADAL" clId="{95728278-A8BB-46AC-80C9-411664C57860}" dt="2023-07-13T17:28:53.985" v="1280" actId="26606"/>
          <ac:spMkLst>
            <pc:docMk/>
            <pc:sldMk cId="931164474" sldId="314"/>
            <ac:spMk id="23" creationId="{E1F60A3A-08DA-445D-B74A-BEE07358998A}"/>
          </ac:spMkLst>
        </pc:spChg>
        <pc:spChg chg="add del">
          <ac:chgData name="Desiree Lapahie" userId="5963be40-e29f-4d31-b771-1db0e00d44f2" providerId="ADAL" clId="{95728278-A8BB-46AC-80C9-411664C57860}" dt="2023-07-13T17:28:53.985" v="1280" actId="26606"/>
          <ac:spMkLst>
            <pc:docMk/>
            <pc:sldMk cId="931164474" sldId="314"/>
            <ac:spMk id="25" creationId="{62BA066C-D259-4F6D-9F83-124F73636C30}"/>
          </ac:spMkLst>
        </pc:spChg>
        <pc:spChg chg="add del">
          <ac:chgData name="Desiree Lapahie" userId="5963be40-e29f-4d31-b771-1db0e00d44f2" providerId="ADAL" clId="{95728278-A8BB-46AC-80C9-411664C57860}" dt="2023-07-13T17:28:53.985" v="1280" actId="26606"/>
          <ac:spMkLst>
            <pc:docMk/>
            <pc:sldMk cId="931164474" sldId="314"/>
            <ac:spMk id="26" creationId="{39179F48-E825-4803-806A-7029F8537F54}"/>
          </ac:spMkLst>
        </pc:spChg>
        <pc:spChg chg="add del">
          <ac:chgData name="Desiree Lapahie" userId="5963be40-e29f-4d31-b771-1db0e00d44f2" providerId="ADAL" clId="{95728278-A8BB-46AC-80C9-411664C57860}" dt="2023-07-13T17:29:30.455" v="1298" actId="26606"/>
          <ac:spMkLst>
            <pc:docMk/>
            <pc:sldMk cId="931164474" sldId="314"/>
            <ac:spMk id="28" creationId="{C33BF9DD-8A45-4EEE-B231-0A14D322E5F9}"/>
          </ac:spMkLst>
        </pc:spChg>
        <pc:spChg chg="add del">
          <ac:chgData name="Desiree Lapahie" userId="5963be40-e29f-4d31-b771-1db0e00d44f2" providerId="ADAL" clId="{95728278-A8BB-46AC-80C9-411664C57860}" dt="2023-07-13T17:29:30.455" v="1298" actId="26606"/>
          <ac:spMkLst>
            <pc:docMk/>
            <pc:sldMk cId="931164474" sldId="314"/>
            <ac:spMk id="30" creationId="{D5FBCAC9-BD8B-4F3B-AD74-EF37D4211349}"/>
          </ac:spMkLst>
        </pc:spChg>
        <pc:spChg chg="add del">
          <ac:chgData name="Desiree Lapahie" userId="5963be40-e29f-4d31-b771-1db0e00d44f2" providerId="ADAL" clId="{95728278-A8BB-46AC-80C9-411664C57860}" dt="2023-07-13T17:29:30.455" v="1298" actId="26606"/>
          <ac:spMkLst>
            <pc:docMk/>
            <pc:sldMk cId="931164474" sldId="314"/>
            <ac:spMk id="31" creationId="{9556C5A8-AD7E-4CE7-87BE-9EA3B5E1786F}"/>
          </ac:spMkLst>
        </pc:spChg>
        <pc:spChg chg="add del">
          <ac:chgData name="Desiree Lapahie" userId="5963be40-e29f-4d31-b771-1db0e00d44f2" providerId="ADAL" clId="{95728278-A8BB-46AC-80C9-411664C57860}" dt="2023-07-13T17:29:28.767" v="1294" actId="26606"/>
          <ac:spMkLst>
            <pc:docMk/>
            <pc:sldMk cId="931164474" sldId="314"/>
            <ac:spMk id="36" creationId="{52ABB703-2B0E-4C3B-B4A2-F3973548E561}"/>
          </ac:spMkLst>
        </pc:spChg>
        <pc:spChg chg="add del">
          <ac:chgData name="Desiree Lapahie" userId="5963be40-e29f-4d31-b771-1db0e00d44f2" providerId="ADAL" clId="{95728278-A8BB-46AC-80C9-411664C57860}" dt="2023-07-13T17:29:28.767" v="1294" actId="26606"/>
          <ac:spMkLst>
            <pc:docMk/>
            <pc:sldMk cId="931164474" sldId="314"/>
            <ac:spMk id="40" creationId="{E95DA498-D9A2-4DA9-B9DA-B3776E08CF7E}"/>
          </ac:spMkLst>
        </pc:spChg>
        <pc:spChg chg="add del">
          <ac:chgData name="Desiree Lapahie" userId="5963be40-e29f-4d31-b771-1db0e00d44f2" providerId="ADAL" clId="{95728278-A8BB-46AC-80C9-411664C57860}" dt="2023-07-13T17:29:28.767" v="1294" actId="26606"/>
          <ac:spMkLst>
            <pc:docMk/>
            <pc:sldMk cId="931164474" sldId="314"/>
            <ac:spMk id="42" creationId="{82A73093-4B9D-420D-B17E-52293703A1D4}"/>
          </ac:spMkLst>
        </pc:spChg>
        <pc:picChg chg="add del mod ord">
          <ac:chgData name="Desiree Lapahie" userId="5963be40-e29f-4d31-b771-1db0e00d44f2" providerId="ADAL" clId="{95728278-A8BB-46AC-80C9-411664C57860}" dt="2023-07-13T17:29:30.721" v="1300" actId="931"/>
          <ac:picMkLst>
            <pc:docMk/>
            <pc:sldMk cId="931164474" sldId="314"/>
            <ac:picMk id="5" creationId="{E7488E72-13B6-6225-71AE-0FE92EACA071}"/>
          </ac:picMkLst>
        </pc:picChg>
        <pc:picChg chg="add mod">
          <ac:chgData name="Desiree Lapahie" userId="5963be40-e29f-4d31-b771-1db0e00d44f2" providerId="ADAL" clId="{95728278-A8BB-46AC-80C9-411664C57860}" dt="2023-07-13T17:29:47.890" v="1306" actId="1076"/>
          <ac:picMkLst>
            <pc:docMk/>
            <pc:sldMk cId="931164474" sldId="314"/>
            <ac:picMk id="7" creationId="{83BAC13F-1E9F-8254-5B18-8B9867AEACCA}"/>
          </ac:picMkLst>
        </pc:picChg>
        <pc:cxnChg chg="add del">
          <ac:chgData name="Desiree Lapahie" userId="5963be40-e29f-4d31-b771-1db0e00d44f2" providerId="ADAL" clId="{95728278-A8BB-46AC-80C9-411664C57860}" dt="2023-07-13T17:28:44.593" v="1276" actId="26606"/>
          <ac:cxnSpMkLst>
            <pc:docMk/>
            <pc:sldMk cId="931164474" sldId="314"/>
            <ac:cxnSpMk id="12" creationId="{9C21570E-E159-49A6-9891-FA397B7A92D3}"/>
          </ac:cxnSpMkLst>
        </pc:cxnChg>
        <pc:cxnChg chg="add del">
          <ac:chgData name="Desiree Lapahie" userId="5963be40-e29f-4d31-b771-1db0e00d44f2" providerId="ADAL" clId="{95728278-A8BB-46AC-80C9-411664C57860}" dt="2023-07-13T17:28:45.944" v="1278" actId="26606"/>
          <ac:cxnSpMkLst>
            <pc:docMk/>
            <pc:sldMk cId="931164474" sldId="314"/>
            <ac:cxnSpMk id="19" creationId="{9020DCC9-F851-4562-BB20-1AB3C51BFD08}"/>
          </ac:cxnSpMkLst>
        </pc:cxnChg>
        <pc:cxnChg chg="add del">
          <ac:chgData name="Desiree Lapahie" userId="5963be40-e29f-4d31-b771-1db0e00d44f2" providerId="ADAL" clId="{95728278-A8BB-46AC-80C9-411664C57860}" dt="2023-07-13T17:28:53.985" v="1280" actId="26606"/>
          <ac:cxnSpMkLst>
            <pc:docMk/>
            <pc:sldMk cId="931164474" sldId="314"/>
            <ac:cxnSpMk id="24" creationId="{296E6EFB-D2CB-44B2-BE0D-9C6DCCCED2E9}"/>
          </ac:cxnSpMkLst>
        </pc:cxnChg>
        <pc:cxnChg chg="add del">
          <ac:chgData name="Desiree Lapahie" userId="5963be40-e29f-4d31-b771-1db0e00d44f2" providerId="ADAL" clId="{95728278-A8BB-46AC-80C9-411664C57860}" dt="2023-07-13T17:29:30.455" v="1298" actId="26606"/>
          <ac:cxnSpMkLst>
            <pc:docMk/>
            <pc:sldMk cId="931164474" sldId="314"/>
            <ac:cxnSpMk id="29" creationId="{9020DCC9-F851-4562-BB20-1AB3C51BFD08}"/>
          </ac:cxnSpMkLst>
        </pc:cxnChg>
        <pc:cxnChg chg="add del">
          <ac:chgData name="Desiree Lapahie" userId="5963be40-e29f-4d31-b771-1db0e00d44f2" providerId="ADAL" clId="{95728278-A8BB-46AC-80C9-411664C57860}" dt="2023-07-13T17:29:28.767" v="1294" actId="26606"/>
          <ac:cxnSpMkLst>
            <pc:docMk/>
            <pc:sldMk cId="931164474" sldId="314"/>
            <ac:cxnSpMk id="38" creationId="{9C21570E-E159-49A6-9891-FA397B7A92D3}"/>
          </ac:cxnSpMkLst>
        </pc:cxnChg>
      </pc:sldChg>
      <pc:sldChg chg="addSp modSp add mod setBg">
        <pc:chgData name="Desiree Lapahie" userId="5963be40-e29f-4d31-b771-1db0e00d44f2" providerId="ADAL" clId="{95728278-A8BB-46AC-80C9-411664C57860}" dt="2023-07-13T17:38:23.776" v="1943" actId="14100"/>
        <pc:sldMkLst>
          <pc:docMk/>
          <pc:sldMk cId="1001073139" sldId="315"/>
        </pc:sldMkLst>
        <pc:spChg chg="mod">
          <ac:chgData name="Desiree Lapahie" userId="5963be40-e29f-4d31-b771-1db0e00d44f2" providerId="ADAL" clId="{95728278-A8BB-46AC-80C9-411664C57860}" dt="2023-07-13T17:23:40.296" v="722" actId="26606"/>
          <ac:spMkLst>
            <pc:docMk/>
            <pc:sldMk cId="1001073139" sldId="315"/>
            <ac:spMk id="2" creationId="{5B310913-5F0C-CE45-C671-9439B0CDA796}"/>
          </ac:spMkLst>
        </pc:spChg>
        <pc:spChg chg="mod ord">
          <ac:chgData name="Desiree Lapahie" userId="5963be40-e29f-4d31-b771-1db0e00d44f2" providerId="ADAL" clId="{95728278-A8BB-46AC-80C9-411664C57860}" dt="2023-07-13T17:38:23.776" v="1943" actId="14100"/>
          <ac:spMkLst>
            <pc:docMk/>
            <pc:sldMk cId="1001073139" sldId="315"/>
            <ac:spMk id="3" creationId="{3A75645B-702F-7667-5217-C1E12AE4B471}"/>
          </ac:spMkLst>
        </pc:spChg>
        <pc:spChg chg="add">
          <ac:chgData name="Desiree Lapahie" userId="5963be40-e29f-4d31-b771-1db0e00d44f2" providerId="ADAL" clId="{95728278-A8BB-46AC-80C9-411664C57860}" dt="2023-07-13T17:23:40.296" v="722" actId="26606"/>
          <ac:spMkLst>
            <pc:docMk/>
            <pc:sldMk cId="1001073139" sldId="315"/>
            <ac:spMk id="10" creationId="{E1F60A3A-08DA-445D-B74A-BEE07358998A}"/>
          </ac:spMkLst>
        </pc:spChg>
        <pc:spChg chg="add">
          <ac:chgData name="Desiree Lapahie" userId="5963be40-e29f-4d31-b771-1db0e00d44f2" providerId="ADAL" clId="{95728278-A8BB-46AC-80C9-411664C57860}" dt="2023-07-13T17:23:40.296" v="722" actId="26606"/>
          <ac:spMkLst>
            <pc:docMk/>
            <pc:sldMk cId="1001073139" sldId="315"/>
            <ac:spMk id="14" creationId="{62BA066C-D259-4F6D-9F83-124F73636C30}"/>
          </ac:spMkLst>
        </pc:spChg>
        <pc:spChg chg="add">
          <ac:chgData name="Desiree Lapahie" userId="5963be40-e29f-4d31-b771-1db0e00d44f2" providerId="ADAL" clId="{95728278-A8BB-46AC-80C9-411664C57860}" dt="2023-07-13T17:23:40.296" v="722" actId="26606"/>
          <ac:spMkLst>
            <pc:docMk/>
            <pc:sldMk cId="1001073139" sldId="315"/>
            <ac:spMk id="16" creationId="{39179F48-E825-4803-806A-7029F8537F54}"/>
          </ac:spMkLst>
        </pc:spChg>
        <pc:picChg chg="add mod">
          <ac:chgData name="Desiree Lapahie" userId="5963be40-e29f-4d31-b771-1db0e00d44f2" providerId="ADAL" clId="{95728278-A8BB-46AC-80C9-411664C57860}" dt="2023-07-13T17:23:40.296" v="722" actId="26606"/>
          <ac:picMkLst>
            <pc:docMk/>
            <pc:sldMk cId="1001073139" sldId="315"/>
            <ac:picMk id="5" creationId="{D56DDA15-57C6-2939-052F-BF6277E8D9D4}"/>
          </ac:picMkLst>
        </pc:picChg>
        <pc:cxnChg chg="add">
          <ac:chgData name="Desiree Lapahie" userId="5963be40-e29f-4d31-b771-1db0e00d44f2" providerId="ADAL" clId="{95728278-A8BB-46AC-80C9-411664C57860}" dt="2023-07-13T17:23:40.296" v="722" actId="26606"/>
          <ac:cxnSpMkLst>
            <pc:docMk/>
            <pc:sldMk cId="1001073139" sldId="315"/>
            <ac:cxnSpMk id="12" creationId="{296E6EFB-D2CB-44B2-BE0D-9C6DCCCED2E9}"/>
          </ac:cxnSpMkLst>
        </pc:cxnChg>
      </pc:sldChg>
      <pc:sldChg chg="modSp add mod">
        <pc:chgData name="Desiree Lapahie" userId="5963be40-e29f-4d31-b771-1db0e00d44f2" providerId="ADAL" clId="{95728278-A8BB-46AC-80C9-411664C57860}" dt="2023-07-13T17:30:33.865" v="1437" actId="20577"/>
        <pc:sldMkLst>
          <pc:docMk/>
          <pc:sldMk cId="2364202217" sldId="316"/>
        </pc:sldMkLst>
        <pc:spChg chg="mod">
          <ac:chgData name="Desiree Lapahie" userId="5963be40-e29f-4d31-b771-1db0e00d44f2" providerId="ADAL" clId="{95728278-A8BB-46AC-80C9-411664C57860}" dt="2023-07-13T17:20:49.583" v="564" actId="20577"/>
          <ac:spMkLst>
            <pc:docMk/>
            <pc:sldMk cId="2364202217" sldId="316"/>
            <ac:spMk id="2" creationId="{5B310913-5F0C-CE45-C671-9439B0CDA796}"/>
          </ac:spMkLst>
        </pc:spChg>
        <pc:spChg chg="mod">
          <ac:chgData name="Desiree Lapahie" userId="5963be40-e29f-4d31-b771-1db0e00d44f2" providerId="ADAL" clId="{95728278-A8BB-46AC-80C9-411664C57860}" dt="2023-07-13T17:30:33.865" v="1437" actId="20577"/>
          <ac:spMkLst>
            <pc:docMk/>
            <pc:sldMk cId="2364202217" sldId="316"/>
            <ac:spMk id="3" creationId="{3A75645B-702F-7667-5217-C1E12AE4B471}"/>
          </ac:spMkLst>
        </pc:spChg>
      </pc:sldChg>
      <pc:sldChg chg="modSp add mod">
        <pc:chgData name="Desiree Lapahie" userId="5963be40-e29f-4d31-b771-1db0e00d44f2" providerId="ADAL" clId="{95728278-A8BB-46AC-80C9-411664C57860}" dt="2023-07-13T17:24:33.694" v="897" actId="20577"/>
        <pc:sldMkLst>
          <pc:docMk/>
          <pc:sldMk cId="2624958786" sldId="317"/>
        </pc:sldMkLst>
        <pc:spChg chg="mod">
          <ac:chgData name="Desiree Lapahie" userId="5963be40-e29f-4d31-b771-1db0e00d44f2" providerId="ADAL" clId="{95728278-A8BB-46AC-80C9-411664C57860}" dt="2023-07-13T17:18:53.998" v="458" actId="20577"/>
          <ac:spMkLst>
            <pc:docMk/>
            <pc:sldMk cId="2624958786" sldId="317"/>
            <ac:spMk id="2" creationId="{5B310913-5F0C-CE45-C671-9439B0CDA796}"/>
          </ac:spMkLst>
        </pc:spChg>
        <pc:spChg chg="mod">
          <ac:chgData name="Desiree Lapahie" userId="5963be40-e29f-4d31-b771-1db0e00d44f2" providerId="ADAL" clId="{95728278-A8BB-46AC-80C9-411664C57860}" dt="2023-07-13T17:24:33.694" v="897" actId="20577"/>
          <ac:spMkLst>
            <pc:docMk/>
            <pc:sldMk cId="2624958786" sldId="317"/>
            <ac:spMk id="3" creationId="{3A75645B-702F-7667-5217-C1E12AE4B471}"/>
          </ac:spMkLst>
        </pc:spChg>
      </pc:sldChg>
      <pc:sldChg chg="addSp delSp modSp new mod setBg modClrScheme chgLayout">
        <pc:chgData name="Desiree Lapahie" userId="5963be40-e29f-4d31-b771-1db0e00d44f2" providerId="ADAL" clId="{95728278-A8BB-46AC-80C9-411664C57860}" dt="2023-07-13T17:25:06.159" v="913" actId="478"/>
        <pc:sldMkLst>
          <pc:docMk/>
          <pc:sldMk cId="4184853810" sldId="318"/>
        </pc:sldMkLst>
        <pc:spChg chg="del mod ord">
          <ac:chgData name="Desiree Lapahie" userId="5963be40-e29f-4d31-b771-1db0e00d44f2" providerId="ADAL" clId="{95728278-A8BB-46AC-80C9-411664C57860}" dt="2023-07-13T17:24:49.324" v="900" actId="700"/>
          <ac:spMkLst>
            <pc:docMk/>
            <pc:sldMk cId="4184853810" sldId="318"/>
            <ac:spMk id="2" creationId="{5F05982A-CAE2-0B94-0E4F-2C5C2630A39F}"/>
          </ac:spMkLst>
        </pc:spChg>
        <pc:spChg chg="del mod ord">
          <ac:chgData name="Desiree Lapahie" userId="5963be40-e29f-4d31-b771-1db0e00d44f2" providerId="ADAL" clId="{95728278-A8BB-46AC-80C9-411664C57860}" dt="2023-07-13T17:24:49.324" v="900" actId="700"/>
          <ac:spMkLst>
            <pc:docMk/>
            <pc:sldMk cId="4184853810" sldId="318"/>
            <ac:spMk id="3" creationId="{842CDA8C-CA96-2E50-81C9-863C86BDB65C}"/>
          </ac:spMkLst>
        </pc:spChg>
        <pc:spChg chg="add mod ord">
          <ac:chgData name="Desiree Lapahie" userId="5963be40-e29f-4d31-b771-1db0e00d44f2" providerId="ADAL" clId="{95728278-A8BB-46AC-80C9-411664C57860}" dt="2023-07-13T17:25:03.143" v="912" actId="26606"/>
          <ac:spMkLst>
            <pc:docMk/>
            <pc:sldMk cId="4184853810" sldId="318"/>
            <ac:spMk id="4" creationId="{02500D52-9F54-B013-FC84-73DC11401D33}"/>
          </ac:spMkLst>
        </pc:spChg>
        <pc:spChg chg="add del mod ord">
          <ac:chgData name="Desiree Lapahie" userId="5963be40-e29f-4d31-b771-1db0e00d44f2" providerId="ADAL" clId="{95728278-A8BB-46AC-80C9-411664C57860}" dt="2023-07-13T17:25:06.159" v="913" actId="478"/>
          <ac:spMkLst>
            <pc:docMk/>
            <pc:sldMk cId="4184853810" sldId="318"/>
            <ac:spMk id="5" creationId="{6B694C2F-5737-8EC7-A5D4-7AF0412AA562}"/>
          </ac:spMkLst>
        </pc:spChg>
        <pc:spChg chg="add">
          <ac:chgData name="Desiree Lapahie" userId="5963be40-e29f-4d31-b771-1db0e00d44f2" providerId="ADAL" clId="{95728278-A8BB-46AC-80C9-411664C57860}" dt="2023-07-13T17:25:03.143" v="912" actId="26606"/>
          <ac:spMkLst>
            <pc:docMk/>
            <pc:sldMk cId="4184853810" sldId="318"/>
            <ac:spMk id="12" creationId="{AE220058-3FCE-496E-ADF2-D8A6961F39F6}"/>
          </ac:spMkLst>
        </pc:spChg>
        <pc:spChg chg="add">
          <ac:chgData name="Desiree Lapahie" userId="5963be40-e29f-4d31-b771-1db0e00d44f2" providerId="ADAL" clId="{95728278-A8BB-46AC-80C9-411664C57860}" dt="2023-07-13T17:25:03.143" v="912" actId="26606"/>
          <ac:spMkLst>
            <pc:docMk/>
            <pc:sldMk cId="4184853810" sldId="318"/>
            <ac:spMk id="16" creationId="{3E9C5090-7D25-41E3-A6D3-CCAEE505E785}"/>
          </ac:spMkLst>
        </pc:spChg>
        <pc:spChg chg="add">
          <ac:chgData name="Desiree Lapahie" userId="5963be40-e29f-4d31-b771-1db0e00d44f2" providerId="ADAL" clId="{95728278-A8BB-46AC-80C9-411664C57860}" dt="2023-07-13T17:25:03.143" v="912" actId="26606"/>
          <ac:spMkLst>
            <pc:docMk/>
            <pc:sldMk cId="4184853810" sldId="318"/>
            <ac:spMk id="18" creationId="{11BF8809-0DAC-41E5-A212-ACB4A01BE95B}"/>
          </ac:spMkLst>
        </pc:spChg>
        <pc:picChg chg="add">
          <ac:chgData name="Desiree Lapahie" userId="5963be40-e29f-4d31-b771-1db0e00d44f2" providerId="ADAL" clId="{95728278-A8BB-46AC-80C9-411664C57860}" dt="2023-07-13T17:25:03.143" v="912" actId="26606"/>
          <ac:picMkLst>
            <pc:docMk/>
            <pc:sldMk cId="4184853810" sldId="318"/>
            <ac:picMk id="9" creationId="{0D703A67-F2AA-5D34-05C1-0CBD188D02F8}"/>
          </ac:picMkLst>
        </pc:picChg>
        <pc:cxnChg chg="add">
          <ac:chgData name="Desiree Lapahie" userId="5963be40-e29f-4d31-b771-1db0e00d44f2" providerId="ADAL" clId="{95728278-A8BB-46AC-80C9-411664C57860}" dt="2023-07-13T17:25:03.143" v="912" actId="26606"/>
          <ac:cxnSpMkLst>
            <pc:docMk/>
            <pc:sldMk cId="4184853810" sldId="318"/>
            <ac:cxnSpMk id="14" creationId="{E193F809-7E50-4AAD-8E26-878207931CB5}"/>
          </ac:cxnSpMkLst>
        </pc:cxnChg>
      </pc:sldChg>
      <pc:sldChg chg="addSp delSp modSp add mod modClrScheme chgLayout">
        <pc:chgData name="Desiree Lapahie" userId="5963be40-e29f-4d31-b771-1db0e00d44f2" providerId="ADAL" clId="{95728278-A8BB-46AC-80C9-411664C57860}" dt="2023-07-13T17:33:54.216" v="1718" actId="1076"/>
        <pc:sldMkLst>
          <pc:docMk/>
          <pc:sldMk cId="3820009553" sldId="319"/>
        </pc:sldMkLst>
        <pc:spChg chg="del mod ord">
          <ac:chgData name="Desiree Lapahie" userId="5963be40-e29f-4d31-b771-1db0e00d44f2" providerId="ADAL" clId="{95728278-A8BB-46AC-80C9-411664C57860}" dt="2023-07-13T17:31:04.205" v="1443" actId="478"/>
          <ac:spMkLst>
            <pc:docMk/>
            <pc:sldMk cId="3820009553" sldId="319"/>
            <ac:spMk id="2" creationId="{5B310913-5F0C-CE45-C671-9439B0CDA796}"/>
          </ac:spMkLst>
        </pc:spChg>
        <pc:spChg chg="del mod ord">
          <ac:chgData name="Desiree Lapahie" userId="5963be40-e29f-4d31-b771-1db0e00d44f2" providerId="ADAL" clId="{95728278-A8BB-46AC-80C9-411664C57860}" dt="2023-07-13T17:31:02.476" v="1442" actId="478"/>
          <ac:spMkLst>
            <pc:docMk/>
            <pc:sldMk cId="3820009553" sldId="319"/>
            <ac:spMk id="3" creationId="{3A75645B-702F-7667-5217-C1E12AE4B471}"/>
          </ac:spMkLst>
        </pc:spChg>
        <pc:spChg chg="add del mod">
          <ac:chgData name="Desiree Lapahie" userId="5963be40-e29f-4d31-b771-1db0e00d44f2" providerId="ADAL" clId="{95728278-A8BB-46AC-80C9-411664C57860}" dt="2023-07-13T17:31:07.244" v="1444" actId="478"/>
          <ac:spMkLst>
            <pc:docMk/>
            <pc:sldMk cId="3820009553" sldId="319"/>
            <ac:spMk id="5" creationId="{70AB7C2D-D5AA-67E3-43C7-14279B97D6CE}"/>
          </ac:spMkLst>
        </pc:spChg>
        <pc:spChg chg="add mod">
          <ac:chgData name="Desiree Lapahie" userId="5963be40-e29f-4d31-b771-1db0e00d44f2" providerId="ADAL" clId="{95728278-A8BB-46AC-80C9-411664C57860}" dt="2023-07-13T17:33:40.624" v="1712" actId="1076"/>
          <ac:spMkLst>
            <pc:docMk/>
            <pc:sldMk cId="3820009553" sldId="319"/>
            <ac:spMk id="6" creationId="{78687CF5-6A1B-FBFC-CE70-C3B867BE466F}"/>
          </ac:spMkLst>
        </pc:spChg>
        <pc:spChg chg="add mod">
          <ac:chgData name="Desiree Lapahie" userId="5963be40-e29f-4d31-b771-1db0e00d44f2" providerId="ADAL" clId="{95728278-A8BB-46AC-80C9-411664C57860}" dt="2023-07-13T17:33:42.008" v="1713" actId="1076"/>
          <ac:spMkLst>
            <pc:docMk/>
            <pc:sldMk cId="3820009553" sldId="319"/>
            <ac:spMk id="7" creationId="{758EF6BA-DC37-CE51-9622-735BE5290E0F}"/>
          </ac:spMkLst>
        </pc:spChg>
        <pc:spChg chg="add mod">
          <ac:chgData name="Desiree Lapahie" userId="5963be40-e29f-4d31-b771-1db0e00d44f2" providerId="ADAL" clId="{95728278-A8BB-46AC-80C9-411664C57860}" dt="2023-07-13T17:33:52.128" v="1717" actId="1076"/>
          <ac:spMkLst>
            <pc:docMk/>
            <pc:sldMk cId="3820009553" sldId="319"/>
            <ac:spMk id="8" creationId="{3318C55E-2911-F878-5F85-53CE2835D7FD}"/>
          </ac:spMkLst>
        </pc:spChg>
        <pc:spChg chg="add mod">
          <ac:chgData name="Desiree Lapahie" userId="5963be40-e29f-4d31-b771-1db0e00d44f2" providerId="ADAL" clId="{95728278-A8BB-46AC-80C9-411664C57860}" dt="2023-07-13T17:33:54.216" v="1718" actId="1076"/>
          <ac:spMkLst>
            <pc:docMk/>
            <pc:sldMk cId="3820009553" sldId="319"/>
            <ac:spMk id="9" creationId="{65ADEDAE-D10E-0E6E-9219-495581752669}"/>
          </ac:spMkLst>
        </pc:spChg>
        <pc:spChg chg="add mod">
          <ac:chgData name="Desiree Lapahie" userId="5963be40-e29f-4d31-b771-1db0e00d44f2" providerId="ADAL" clId="{95728278-A8BB-46AC-80C9-411664C57860}" dt="2023-07-13T17:33:48.832" v="1716" actId="1076"/>
          <ac:spMkLst>
            <pc:docMk/>
            <pc:sldMk cId="3820009553" sldId="319"/>
            <ac:spMk id="10" creationId="{DB8C3A84-3D4A-1BFD-043C-6DAD26D3353F}"/>
          </ac:spMkLst>
        </pc:spChg>
        <pc:spChg chg="add mod">
          <ac:chgData name="Desiree Lapahie" userId="5963be40-e29f-4d31-b771-1db0e00d44f2" providerId="ADAL" clId="{95728278-A8BB-46AC-80C9-411664C57860}" dt="2023-07-13T17:33:43.986" v="1714" actId="1076"/>
          <ac:spMkLst>
            <pc:docMk/>
            <pc:sldMk cId="3820009553" sldId="319"/>
            <ac:spMk id="11" creationId="{492E0E51-1AE0-75B5-E55F-EAF19A8C0B6E}"/>
          </ac:spMkLst>
        </pc:spChg>
        <pc:spChg chg="add mod">
          <ac:chgData name="Desiree Lapahie" userId="5963be40-e29f-4d31-b771-1db0e00d44f2" providerId="ADAL" clId="{95728278-A8BB-46AC-80C9-411664C57860}" dt="2023-07-13T17:33:46.545" v="1715" actId="1076"/>
          <ac:spMkLst>
            <pc:docMk/>
            <pc:sldMk cId="3820009553" sldId="319"/>
            <ac:spMk id="12" creationId="{79797720-C340-5FFB-D380-1C9AD97D0088}"/>
          </ac:spMkLst>
        </pc:spChg>
      </pc:sldChg>
      <pc:sldChg chg="modSp add mod ord">
        <pc:chgData name="Desiree Lapahie" userId="5963be40-e29f-4d31-b771-1db0e00d44f2" providerId="ADAL" clId="{95728278-A8BB-46AC-80C9-411664C57860}" dt="2023-07-13T17:45:58.548" v="2217" actId="20577"/>
        <pc:sldMkLst>
          <pc:docMk/>
          <pc:sldMk cId="3800288977" sldId="320"/>
        </pc:sldMkLst>
        <pc:spChg chg="mod">
          <ac:chgData name="Desiree Lapahie" userId="5963be40-e29f-4d31-b771-1db0e00d44f2" providerId="ADAL" clId="{95728278-A8BB-46AC-80C9-411664C57860}" dt="2023-07-13T17:43:39.831" v="2045" actId="20577"/>
          <ac:spMkLst>
            <pc:docMk/>
            <pc:sldMk cId="3800288977" sldId="320"/>
            <ac:spMk id="2" creationId="{5B310913-5F0C-CE45-C671-9439B0CDA796}"/>
          </ac:spMkLst>
        </pc:spChg>
        <pc:spChg chg="mod">
          <ac:chgData name="Desiree Lapahie" userId="5963be40-e29f-4d31-b771-1db0e00d44f2" providerId="ADAL" clId="{95728278-A8BB-46AC-80C9-411664C57860}" dt="2023-07-13T17:45:58.548" v="2217" actId="20577"/>
          <ac:spMkLst>
            <pc:docMk/>
            <pc:sldMk cId="3800288977" sldId="320"/>
            <ac:spMk id="3" creationId="{3A75645B-702F-7667-5217-C1E12AE4B471}"/>
          </ac:spMkLst>
        </pc:spChg>
      </pc:sldChg>
      <pc:sldChg chg="addSp delSp modSp new mod">
        <pc:chgData name="Desiree Lapahie" userId="5963be40-e29f-4d31-b771-1db0e00d44f2" providerId="ADAL" clId="{95728278-A8BB-46AC-80C9-411664C57860}" dt="2023-07-13T17:49:56.120" v="2637" actId="20577"/>
        <pc:sldMkLst>
          <pc:docMk/>
          <pc:sldMk cId="1027565496" sldId="321"/>
        </pc:sldMkLst>
        <pc:spChg chg="mod">
          <ac:chgData name="Desiree Lapahie" userId="5963be40-e29f-4d31-b771-1db0e00d44f2" providerId="ADAL" clId="{95728278-A8BB-46AC-80C9-411664C57860}" dt="2023-07-13T17:37:43" v="1899" actId="20577"/>
          <ac:spMkLst>
            <pc:docMk/>
            <pc:sldMk cId="1027565496" sldId="321"/>
            <ac:spMk id="2" creationId="{6E782111-CE89-4D8C-BFBD-2F39AE1D225C}"/>
          </ac:spMkLst>
        </pc:spChg>
        <pc:spChg chg="del mod">
          <ac:chgData name="Desiree Lapahie" userId="5963be40-e29f-4d31-b771-1db0e00d44f2" providerId="ADAL" clId="{95728278-A8BB-46AC-80C9-411664C57860}" dt="2023-07-13T17:46:45.199" v="2264" actId="478"/>
          <ac:spMkLst>
            <pc:docMk/>
            <pc:sldMk cId="1027565496" sldId="321"/>
            <ac:spMk id="3" creationId="{746A0384-7FE3-C8F3-BE0A-1A102741902C}"/>
          </ac:spMkLst>
        </pc:spChg>
        <pc:spChg chg="add mod">
          <ac:chgData name="Desiree Lapahie" userId="5963be40-e29f-4d31-b771-1db0e00d44f2" providerId="ADAL" clId="{95728278-A8BB-46AC-80C9-411664C57860}" dt="2023-07-13T17:49:56.120" v="2637" actId="20577"/>
          <ac:spMkLst>
            <pc:docMk/>
            <pc:sldMk cId="1027565496" sldId="321"/>
            <ac:spMk id="4" creationId="{95AA1140-E75F-FFB8-A2F3-C102566A31C8}"/>
          </ac:spMkLst>
        </pc:spChg>
        <pc:spChg chg="add del mod">
          <ac:chgData name="Desiree Lapahie" userId="5963be40-e29f-4d31-b771-1db0e00d44f2" providerId="ADAL" clId="{95728278-A8BB-46AC-80C9-411664C57860}" dt="2023-07-13T17:46:54.359" v="2268" actId="478"/>
          <ac:spMkLst>
            <pc:docMk/>
            <pc:sldMk cId="1027565496" sldId="321"/>
            <ac:spMk id="6" creationId="{8E2F56A9-34AF-59FB-0265-3EE11BD953E5}"/>
          </ac:spMkLst>
        </pc:spChg>
      </pc:sldChg>
      <pc:sldChg chg="addSp delSp modSp add mod">
        <pc:chgData name="Desiree Lapahie" userId="5963be40-e29f-4d31-b771-1db0e00d44f2" providerId="ADAL" clId="{95728278-A8BB-46AC-80C9-411664C57860}" dt="2023-07-13T17:50:41.729" v="2674" actId="255"/>
        <pc:sldMkLst>
          <pc:docMk/>
          <pc:sldMk cId="786261263" sldId="322"/>
        </pc:sldMkLst>
        <pc:spChg chg="mod">
          <ac:chgData name="Desiree Lapahie" userId="5963be40-e29f-4d31-b771-1db0e00d44f2" providerId="ADAL" clId="{95728278-A8BB-46AC-80C9-411664C57860}" dt="2023-07-13T17:37:57.740" v="1941" actId="20577"/>
          <ac:spMkLst>
            <pc:docMk/>
            <pc:sldMk cId="786261263" sldId="322"/>
            <ac:spMk id="2" creationId="{6E782111-CE89-4D8C-BFBD-2F39AE1D225C}"/>
          </ac:spMkLst>
        </pc:spChg>
        <pc:spChg chg="del">
          <ac:chgData name="Desiree Lapahie" userId="5963be40-e29f-4d31-b771-1db0e00d44f2" providerId="ADAL" clId="{95728278-A8BB-46AC-80C9-411664C57860}" dt="2023-07-13T17:49:02.728" v="2543" actId="478"/>
          <ac:spMkLst>
            <pc:docMk/>
            <pc:sldMk cId="786261263" sldId="322"/>
            <ac:spMk id="3" creationId="{746A0384-7FE3-C8F3-BE0A-1A102741902C}"/>
          </ac:spMkLst>
        </pc:spChg>
        <pc:spChg chg="add del mod">
          <ac:chgData name="Desiree Lapahie" userId="5963be40-e29f-4d31-b771-1db0e00d44f2" providerId="ADAL" clId="{95728278-A8BB-46AC-80C9-411664C57860}" dt="2023-07-13T17:50:17.200" v="2666" actId="478"/>
          <ac:spMkLst>
            <pc:docMk/>
            <pc:sldMk cId="786261263" sldId="322"/>
            <ac:spMk id="4" creationId="{6F47B718-75AD-86FE-D770-F5B11E3697C7}"/>
          </ac:spMkLst>
        </pc:spChg>
        <pc:spChg chg="add del mod">
          <ac:chgData name="Desiree Lapahie" userId="5963be40-e29f-4d31-b771-1db0e00d44f2" providerId="ADAL" clId="{95728278-A8BB-46AC-80C9-411664C57860}" dt="2023-07-13T17:50:19.438" v="2668" actId="478"/>
          <ac:spMkLst>
            <pc:docMk/>
            <pc:sldMk cId="786261263" sldId="322"/>
            <ac:spMk id="6" creationId="{F86D86B5-48A7-EAFF-A871-7EC9FD456F40}"/>
          </ac:spMkLst>
        </pc:spChg>
        <pc:spChg chg="add mod">
          <ac:chgData name="Desiree Lapahie" userId="5963be40-e29f-4d31-b771-1db0e00d44f2" providerId="ADAL" clId="{95728278-A8BB-46AC-80C9-411664C57860}" dt="2023-07-13T17:50:41.729" v="2674" actId="255"/>
          <ac:spMkLst>
            <pc:docMk/>
            <pc:sldMk cId="786261263" sldId="322"/>
            <ac:spMk id="8" creationId="{397303A6-A649-A9F9-F640-A20DAFB6F8D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BE8817-86A1-4ACD-AF47-5D1D5CEE11B0}" type="datetimeFigureOut">
              <a:rPr lang="en-US" smtClean="0"/>
              <a:t>7/13/2023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2F62A8-5DA9-443E-8E32-D32792518350}" type="slidenum">
              <a:rPr lang="en-US" smtClean="0"/>
              <a:t>‹#›</a:t>
            </a:fld>
            <a:endParaRPr lang="en-US"/>
          </a:p>
        </p:txBody>
      </p:sp>
    </p:spTree>
    <p:extLst>
      <p:ext uri="{BB962C8B-B14F-4D97-AF65-F5344CB8AC3E}">
        <p14:creationId xmlns:p14="http://schemas.microsoft.com/office/powerpoint/2010/main" val="2863890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F4623389-7E9C-40A9-AF6A-64109020DB86}" type="datetimeFigureOut">
              <a:rPr lang="en-US" smtClean="0"/>
              <a:pPr/>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BB877-51DA-4697-8CAB-3F240EE32B4C}"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3739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623389-7E9C-40A9-AF6A-64109020DB86}" type="datetimeFigureOut">
              <a:rPr lang="en-US" smtClean="0"/>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BB877-51DA-4697-8CAB-3F240EE32B4C}" type="slidenum">
              <a:rPr lang="en-US" smtClean="0"/>
              <a:t>‹#›</a:t>
            </a:fld>
            <a:endParaRPr lang="en-US"/>
          </a:p>
        </p:txBody>
      </p:sp>
    </p:spTree>
    <p:extLst>
      <p:ext uri="{BB962C8B-B14F-4D97-AF65-F5344CB8AC3E}">
        <p14:creationId xmlns:p14="http://schemas.microsoft.com/office/powerpoint/2010/main" val="962260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623389-7E9C-40A9-AF6A-64109020DB86}" type="datetimeFigureOut">
              <a:rPr lang="en-US" smtClean="0"/>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BB877-51DA-4697-8CAB-3F240EE32B4C}" type="slidenum">
              <a:rPr lang="en-US" smtClean="0"/>
              <a:t>‹#›</a:t>
            </a:fld>
            <a:endParaRPr lang="en-US"/>
          </a:p>
        </p:txBody>
      </p:sp>
    </p:spTree>
    <p:extLst>
      <p:ext uri="{BB962C8B-B14F-4D97-AF65-F5344CB8AC3E}">
        <p14:creationId xmlns:p14="http://schemas.microsoft.com/office/powerpoint/2010/main" val="2756623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623389-7E9C-40A9-AF6A-64109020DB86}" type="datetimeFigureOut">
              <a:rPr lang="en-US" smtClean="0"/>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BB877-51DA-4697-8CAB-3F240EE32B4C}" type="slidenum">
              <a:rPr lang="en-US" smtClean="0"/>
              <a:t>‹#›</a:t>
            </a:fld>
            <a:endParaRPr lang="en-US"/>
          </a:p>
        </p:txBody>
      </p:sp>
    </p:spTree>
    <p:extLst>
      <p:ext uri="{BB962C8B-B14F-4D97-AF65-F5344CB8AC3E}">
        <p14:creationId xmlns:p14="http://schemas.microsoft.com/office/powerpoint/2010/main" val="1650243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623389-7E9C-40A9-AF6A-64109020DB86}" type="datetimeFigureOut">
              <a:rPr lang="en-US" smtClean="0"/>
              <a:pPr/>
              <a:t>7/13/2023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BB877-51DA-4697-8CAB-3F240EE32B4C}"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5148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4623389-7E9C-40A9-AF6A-64109020DB86}" type="datetimeFigureOut">
              <a:rPr lang="en-US" smtClean="0"/>
              <a:t>7/13/2023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BB877-51DA-4697-8CAB-3F240EE32B4C}" type="slidenum">
              <a:rPr lang="en-US" smtClean="0"/>
              <a:t>‹#›</a:t>
            </a:fld>
            <a:endParaRPr lang="en-US"/>
          </a:p>
        </p:txBody>
      </p:sp>
      <p:pic>
        <p:nvPicPr>
          <p:cNvPr id="2" name="Picture 1">
            <a:extLst>
              <a:ext uri="{FF2B5EF4-FFF2-40B4-BE49-F238E27FC236}">
                <a16:creationId xmlns:a16="http://schemas.microsoft.com/office/drawing/2014/main" id="{B2F83994-E58F-BB1D-B620-E39BBC08EAD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3009" y="-149067"/>
            <a:ext cx="3944972" cy="1044258"/>
          </a:xfrm>
          <a:prstGeom prst="rect">
            <a:avLst/>
          </a:prstGeom>
        </p:spPr>
      </p:pic>
    </p:spTree>
    <p:extLst>
      <p:ext uri="{BB962C8B-B14F-4D97-AF65-F5344CB8AC3E}">
        <p14:creationId xmlns:p14="http://schemas.microsoft.com/office/powerpoint/2010/main" val="3315092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4623389-7E9C-40A9-AF6A-64109020DB86}" type="datetimeFigureOut">
              <a:rPr lang="en-US" smtClean="0"/>
              <a:t>7/13/2023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6BB877-51DA-4697-8CAB-3F240EE32B4C}" type="slidenum">
              <a:rPr lang="en-US" smtClean="0"/>
              <a:t>‹#›</a:t>
            </a:fld>
            <a:endParaRPr lang="en-US"/>
          </a:p>
        </p:txBody>
      </p:sp>
    </p:spTree>
    <p:extLst>
      <p:ext uri="{BB962C8B-B14F-4D97-AF65-F5344CB8AC3E}">
        <p14:creationId xmlns:p14="http://schemas.microsoft.com/office/powerpoint/2010/main" val="386479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4623389-7E9C-40A9-AF6A-64109020DB86}" type="datetimeFigureOut">
              <a:rPr lang="en-US" smtClean="0"/>
              <a:t>7/13/2023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6BB877-51DA-4697-8CAB-3F240EE32B4C}" type="slidenum">
              <a:rPr lang="en-US" smtClean="0"/>
              <a:t>‹#›</a:t>
            </a:fld>
            <a:endParaRPr lang="en-US"/>
          </a:p>
        </p:txBody>
      </p:sp>
      <p:pic>
        <p:nvPicPr>
          <p:cNvPr id="6" name="Picture 5">
            <a:extLst>
              <a:ext uri="{FF2B5EF4-FFF2-40B4-BE49-F238E27FC236}">
                <a16:creationId xmlns:a16="http://schemas.microsoft.com/office/drawing/2014/main" id="{4A2928C3-FA31-2E3A-A6A3-4256140BEEB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3009" y="-149067"/>
            <a:ext cx="3944972" cy="1044258"/>
          </a:xfrm>
          <a:prstGeom prst="rect">
            <a:avLst/>
          </a:prstGeom>
        </p:spPr>
      </p:pic>
    </p:spTree>
    <p:extLst>
      <p:ext uri="{BB962C8B-B14F-4D97-AF65-F5344CB8AC3E}">
        <p14:creationId xmlns:p14="http://schemas.microsoft.com/office/powerpoint/2010/main" val="2702261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4623389-7E9C-40A9-AF6A-64109020DB86}" type="datetimeFigureOut">
              <a:rPr lang="en-US" smtClean="0"/>
              <a:t>7/13/2023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E6BB877-51DA-4697-8CAB-3F240EE32B4C}" type="slidenum">
              <a:rPr lang="en-US" smtClean="0"/>
              <a:t>‹#›</a:t>
            </a:fld>
            <a:endParaRPr lang="en-US"/>
          </a:p>
        </p:txBody>
      </p:sp>
    </p:spTree>
    <p:extLst>
      <p:ext uri="{BB962C8B-B14F-4D97-AF65-F5344CB8AC3E}">
        <p14:creationId xmlns:p14="http://schemas.microsoft.com/office/powerpoint/2010/main" val="3021715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4623389-7E9C-40A9-AF6A-64109020DB86}" type="datetimeFigureOut">
              <a:rPr lang="en-US" smtClean="0"/>
              <a:t>7/13/2023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E6BB877-51DA-4697-8CAB-3F240EE32B4C}" type="slidenum">
              <a:rPr lang="en-US" smtClean="0"/>
              <a:t>‹#›</a:t>
            </a:fld>
            <a:endParaRPr lang="en-US"/>
          </a:p>
        </p:txBody>
      </p:sp>
    </p:spTree>
    <p:extLst>
      <p:ext uri="{BB962C8B-B14F-4D97-AF65-F5344CB8AC3E}">
        <p14:creationId xmlns:p14="http://schemas.microsoft.com/office/powerpoint/2010/main" val="4087878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4623389-7E9C-40A9-AF6A-64109020DB86}" type="datetimeFigureOut">
              <a:rPr lang="en-US" smtClean="0"/>
              <a:t>7/13/2023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BB877-51DA-4697-8CAB-3F240EE32B4C}" type="slidenum">
              <a:rPr lang="en-US" smtClean="0"/>
              <a:t>‹#›</a:t>
            </a:fld>
            <a:endParaRPr lang="en-US"/>
          </a:p>
        </p:txBody>
      </p:sp>
      <p:pic>
        <p:nvPicPr>
          <p:cNvPr id="10" name="Picture 9">
            <a:extLst>
              <a:ext uri="{FF2B5EF4-FFF2-40B4-BE49-F238E27FC236}">
                <a16:creationId xmlns:a16="http://schemas.microsoft.com/office/drawing/2014/main" id="{25CF99BB-C77A-464E-D7C5-46DDCE172DB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3009" y="-149067"/>
            <a:ext cx="3944972" cy="1044258"/>
          </a:xfrm>
          <a:prstGeom prst="rect">
            <a:avLst/>
          </a:prstGeom>
        </p:spPr>
      </p:pic>
    </p:spTree>
    <p:extLst>
      <p:ext uri="{BB962C8B-B14F-4D97-AF65-F5344CB8AC3E}">
        <p14:creationId xmlns:p14="http://schemas.microsoft.com/office/powerpoint/2010/main" val="2379973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4623389-7E9C-40A9-AF6A-64109020DB86}" type="datetimeFigureOut">
              <a:rPr lang="en-US" smtClean="0"/>
              <a:t>7/13/2023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E6BB877-51DA-4697-8CAB-3F240EE32B4C}"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624F190B-0B31-7BC4-C44E-4310114A4701}"/>
              </a:ext>
            </a:extLst>
          </p:cNvPr>
          <p:cNvSpPr/>
          <p:nvPr userDrawn="1"/>
        </p:nvSpPr>
        <p:spPr>
          <a:xfrm>
            <a:off x="8632371" y="4902697"/>
            <a:ext cx="3466640" cy="1464861"/>
          </a:xfrm>
          <a:prstGeom prst="rect">
            <a:avLst/>
          </a:prstGeom>
          <a:blipFill>
            <a:blip r:embed="rId1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0287117"/>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A905EED-8F1B-5EC7-FBA8-046A0862111A}"/>
              </a:ext>
            </a:extLst>
          </p:cNvPr>
          <p:cNvSpPr>
            <a:spLocks noGrp="1"/>
          </p:cNvSpPr>
          <p:nvPr>
            <p:ph type="ctrTitle"/>
          </p:nvPr>
        </p:nvSpPr>
        <p:spPr>
          <a:xfrm>
            <a:off x="152401" y="465036"/>
            <a:ext cx="12235542" cy="3566160"/>
          </a:xfrm>
        </p:spPr>
        <p:txBody>
          <a:bodyPr>
            <a:normAutofit/>
          </a:bodyPr>
          <a:lstStyle/>
          <a:p>
            <a:pPr algn="ctr"/>
            <a:r>
              <a:rPr lang="en-US" sz="6600" dirty="0"/>
              <a:t>Understanding Disabilities in Native Communities </a:t>
            </a:r>
          </a:p>
        </p:txBody>
      </p:sp>
    </p:spTree>
    <p:extLst>
      <p:ext uri="{BB962C8B-B14F-4D97-AF65-F5344CB8AC3E}">
        <p14:creationId xmlns:p14="http://schemas.microsoft.com/office/powerpoint/2010/main" val="2509932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82111-CE89-4D8C-BFBD-2F39AE1D225C}"/>
              </a:ext>
            </a:extLst>
          </p:cNvPr>
          <p:cNvSpPr>
            <a:spLocks noGrp="1"/>
          </p:cNvSpPr>
          <p:nvPr>
            <p:ph type="title"/>
          </p:nvPr>
        </p:nvSpPr>
        <p:spPr/>
        <p:txBody>
          <a:bodyPr/>
          <a:lstStyle/>
          <a:p>
            <a:r>
              <a:rPr lang="en-US" dirty="0"/>
              <a:t>Disability Etiquette  </a:t>
            </a:r>
          </a:p>
        </p:txBody>
      </p:sp>
      <p:sp>
        <p:nvSpPr>
          <p:cNvPr id="8" name="TextBox 7">
            <a:extLst>
              <a:ext uri="{FF2B5EF4-FFF2-40B4-BE49-F238E27FC236}">
                <a16:creationId xmlns:a16="http://schemas.microsoft.com/office/drawing/2014/main" id="{397303A6-A649-A9F9-F640-A20DAFB6F8D3}"/>
              </a:ext>
            </a:extLst>
          </p:cNvPr>
          <p:cNvSpPr txBox="1"/>
          <p:nvPr/>
        </p:nvSpPr>
        <p:spPr>
          <a:xfrm>
            <a:off x="1186249" y="1853514"/>
            <a:ext cx="9601200" cy="3539430"/>
          </a:xfrm>
          <a:prstGeom prst="rect">
            <a:avLst/>
          </a:prstGeom>
          <a:noFill/>
        </p:spPr>
        <p:txBody>
          <a:bodyPr wrap="square">
            <a:spAutoFit/>
          </a:bodyPr>
          <a:lstStyle/>
          <a:p>
            <a:r>
              <a:rPr lang="en-US" sz="2800" u="sng" dirty="0"/>
              <a:t>Ask before you help</a:t>
            </a:r>
            <a:r>
              <a:rPr lang="en-US" sz="2800" dirty="0"/>
              <a:t>: Interact with the person as a person first. Don’t assume they need help</a:t>
            </a:r>
          </a:p>
          <a:p>
            <a:endParaRPr lang="en-US" sz="2800" dirty="0"/>
          </a:p>
          <a:p>
            <a:r>
              <a:rPr lang="en-US" sz="2800" u="sng" dirty="0"/>
              <a:t>Be sensitive about physical contact</a:t>
            </a:r>
            <a:r>
              <a:rPr lang="en-US" sz="2800" dirty="0"/>
              <a:t>: Avoid touching their wheelchair, scooter or cane. Their equipment is part of their personal space  </a:t>
            </a:r>
          </a:p>
          <a:p>
            <a:endParaRPr lang="en-US" sz="2800" dirty="0"/>
          </a:p>
          <a:p>
            <a:r>
              <a:rPr lang="en-US" sz="2800" u="sng" dirty="0"/>
              <a:t>Think before you speak:  </a:t>
            </a:r>
          </a:p>
        </p:txBody>
      </p:sp>
    </p:spTree>
    <p:extLst>
      <p:ext uri="{BB962C8B-B14F-4D97-AF65-F5344CB8AC3E}">
        <p14:creationId xmlns:p14="http://schemas.microsoft.com/office/powerpoint/2010/main" val="786261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10913-5F0C-CE45-C671-9439B0CDA796}"/>
              </a:ext>
            </a:extLst>
          </p:cNvPr>
          <p:cNvSpPr>
            <a:spLocks noGrp="1"/>
          </p:cNvSpPr>
          <p:nvPr>
            <p:ph type="title"/>
          </p:nvPr>
        </p:nvSpPr>
        <p:spPr/>
        <p:txBody>
          <a:bodyPr/>
          <a:lstStyle/>
          <a:p>
            <a:pPr algn="ctr"/>
            <a:r>
              <a:rPr lang="en-US" dirty="0"/>
              <a:t>Discussion Questions </a:t>
            </a:r>
          </a:p>
        </p:txBody>
      </p:sp>
      <p:sp>
        <p:nvSpPr>
          <p:cNvPr id="3" name="Content Placeholder 2">
            <a:extLst>
              <a:ext uri="{FF2B5EF4-FFF2-40B4-BE49-F238E27FC236}">
                <a16:creationId xmlns:a16="http://schemas.microsoft.com/office/drawing/2014/main" id="{3A75645B-702F-7667-5217-C1E12AE4B471}"/>
              </a:ext>
            </a:extLst>
          </p:cNvPr>
          <p:cNvSpPr>
            <a:spLocks noGrp="1"/>
          </p:cNvSpPr>
          <p:nvPr>
            <p:ph idx="1"/>
          </p:nvPr>
        </p:nvSpPr>
        <p:spPr>
          <a:xfrm>
            <a:off x="911928" y="1870447"/>
            <a:ext cx="10058400" cy="4023360"/>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dirty="0">
                <a:solidFill>
                  <a:prstClr val="black"/>
                </a:solidFill>
                <a:latin typeface="Century Gothic" panose="020F0302020204030204"/>
              </a:rPr>
              <a:t>What did you like about the toolkit?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800" dirty="0">
              <a:solidFill>
                <a:prstClr val="black"/>
              </a:solidFill>
              <a:latin typeface="Century Gothic" panose="020F0302020204030204"/>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dirty="0">
                <a:solidFill>
                  <a:prstClr val="black"/>
                </a:solidFill>
                <a:latin typeface="Century Gothic" panose="020F0302020204030204"/>
              </a:rPr>
              <a:t>What topic do you think should be included?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800" dirty="0">
              <a:solidFill>
                <a:prstClr val="black"/>
              </a:solidFill>
              <a:latin typeface="Century Gothic" panose="020F0302020204030204"/>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dirty="0">
                <a:solidFill>
                  <a:prstClr val="black"/>
                </a:solidFill>
                <a:latin typeface="Century Gothic" panose="020F0302020204030204"/>
              </a:rPr>
              <a:t>What topics do you think should have been talked about more?  </a:t>
            </a:r>
            <a:endParaRPr lang="en-US" sz="2400" dirty="0"/>
          </a:p>
        </p:txBody>
      </p:sp>
    </p:spTree>
    <p:extLst>
      <p:ext uri="{BB962C8B-B14F-4D97-AF65-F5344CB8AC3E}">
        <p14:creationId xmlns:p14="http://schemas.microsoft.com/office/powerpoint/2010/main" val="2624958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E220058-3FCE-496E-ADF2-D8A6961F39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E193F809-7E50-4AAD-8E26-878207931C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44603" y="4325112"/>
            <a:ext cx="71323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02500D52-9F54-B013-FC84-73DC11401D33}"/>
              </a:ext>
            </a:extLst>
          </p:cNvPr>
          <p:cNvSpPr>
            <a:spLocks noGrp="1"/>
          </p:cNvSpPr>
          <p:nvPr>
            <p:ph type="ctrTitle"/>
          </p:nvPr>
        </p:nvSpPr>
        <p:spPr>
          <a:xfrm>
            <a:off x="3836504" y="758952"/>
            <a:ext cx="7319175" cy="3566160"/>
          </a:xfrm>
        </p:spPr>
        <p:txBody>
          <a:bodyPr>
            <a:normAutofit/>
          </a:bodyPr>
          <a:lstStyle/>
          <a:p>
            <a:r>
              <a:rPr lang="en-US" dirty="0"/>
              <a:t>Thank You! </a:t>
            </a:r>
          </a:p>
        </p:txBody>
      </p:sp>
      <p:pic>
        <p:nvPicPr>
          <p:cNvPr id="9" name="Graphic 8" descr="Handshake">
            <a:extLst>
              <a:ext uri="{FF2B5EF4-FFF2-40B4-BE49-F238E27FC236}">
                <a16:creationId xmlns:a16="http://schemas.microsoft.com/office/drawing/2014/main" id="{0D703A67-F2AA-5D34-05C1-0CBD188D02F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9818" y="1944907"/>
            <a:ext cx="2449486" cy="2449486"/>
          </a:xfrm>
          <a:prstGeom prst="rect">
            <a:avLst/>
          </a:prstGeom>
        </p:spPr>
      </p:pic>
      <p:sp>
        <p:nvSpPr>
          <p:cNvPr id="16" name="Rectangle 15">
            <a:extLst>
              <a:ext uri="{FF2B5EF4-FFF2-40B4-BE49-F238E27FC236}">
                <a16:creationId xmlns:a16="http://schemas.microsoft.com/office/drawing/2014/main" id="{3E9C5090-7D25-41E3-A6D3-CCAEE505E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11BF8809-0DAC-41E5-A212-ACB4A01BE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84853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10913-5F0C-CE45-C671-9439B0CDA796}"/>
              </a:ext>
            </a:extLst>
          </p:cNvPr>
          <p:cNvSpPr>
            <a:spLocks noGrp="1"/>
          </p:cNvSpPr>
          <p:nvPr>
            <p:ph type="title"/>
          </p:nvPr>
        </p:nvSpPr>
        <p:spPr/>
        <p:txBody>
          <a:bodyPr/>
          <a:lstStyle/>
          <a:p>
            <a:pPr algn="ctr"/>
            <a:r>
              <a:rPr lang="en-US" dirty="0"/>
              <a:t>Introductions </a:t>
            </a:r>
          </a:p>
        </p:txBody>
      </p:sp>
      <p:sp>
        <p:nvSpPr>
          <p:cNvPr id="3" name="Content Placeholder 2">
            <a:extLst>
              <a:ext uri="{FF2B5EF4-FFF2-40B4-BE49-F238E27FC236}">
                <a16:creationId xmlns:a16="http://schemas.microsoft.com/office/drawing/2014/main" id="{3A75645B-702F-7667-5217-C1E12AE4B471}"/>
              </a:ext>
            </a:extLst>
          </p:cNvPr>
          <p:cNvSpPr>
            <a:spLocks noGrp="1"/>
          </p:cNvSpPr>
          <p:nvPr>
            <p:ph idx="1"/>
          </p:nvPr>
        </p:nvSpPr>
        <p:spPr/>
        <p:txBody>
          <a:bodyPr>
            <a:normAutofit/>
          </a:bodyPr>
          <a:lstStyle/>
          <a:p>
            <a:pPr>
              <a:buFont typeface="Arial" panose="020B0604020202020204" pitchFamily="34" charset="0"/>
              <a:buChar char="•"/>
            </a:pPr>
            <a:r>
              <a:rPr lang="en-US" sz="2800" dirty="0"/>
              <a:t>Desiree Lapahie, Data Analyst NICOA </a:t>
            </a:r>
          </a:p>
          <a:p>
            <a:pPr>
              <a:buFont typeface="Arial" panose="020B0604020202020204" pitchFamily="34" charset="0"/>
              <a:buChar char="•"/>
            </a:pPr>
            <a:endParaRPr lang="en-US" sz="1500" dirty="0"/>
          </a:p>
          <a:p>
            <a:pPr>
              <a:buFont typeface="Arial" panose="020B0604020202020204" pitchFamily="34" charset="0"/>
              <a:buChar char="•"/>
            </a:pPr>
            <a:r>
              <a:rPr lang="en-US" sz="2800" dirty="0"/>
              <a:t>Rebecca Owl Morgan, Project Coordinator NICOA</a:t>
            </a:r>
          </a:p>
          <a:p>
            <a:pPr marL="0" indent="0">
              <a:buNone/>
            </a:pPr>
            <a:endParaRPr lang="en-US" sz="1500" dirty="0"/>
          </a:p>
          <a:p>
            <a:pPr>
              <a:buFont typeface="Arial" panose="020B0604020202020204" pitchFamily="34" charset="0"/>
              <a:buChar char="•"/>
            </a:pPr>
            <a:r>
              <a:rPr lang="en-US" sz="2800" dirty="0"/>
              <a:t>Amy Nicholas, Senior Attorney Advisor National Council on Disability</a:t>
            </a:r>
          </a:p>
          <a:p>
            <a:pPr>
              <a:buFont typeface="Arial" panose="020B0604020202020204" pitchFamily="34" charset="0"/>
              <a:buChar char="•"/>
            </a:pPr>
            <a:endParaRPr lang="en-US" sz="1500" dirty="0"/>
          </a:p>
          <a:p>
            <a:pPr>
              <a:buFont typeface="Arial" panose="020B0604020202020204" pitchFamily="34" charset="0"/>
              <a:buChar char="•"/>
            </a:pPr>
            <a:r>
              <a:rPr lang="en-US" sz="2800" dirty="0"/>
              <a:t>Kimberly Yellow Robe, Associate Director, Banner University Health Plans  </a:t>
            </a:r>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4011763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10913-5F0C-CE45-C671-9439B0CDA796}"/>
              </a:ext>
            </a:extLst>
          </p:cNvPr>
          <p:cNvSpPr>
            <a:spLocks noGrp="1"/>
          </p:cNvSpPr>
          <p:nvPr>
            <p:ph type="title"/>
          </p:nvPr>
        </p:nvSpPr>
        <p:spPr/>
        <p:txBody>
          <a:bodyPr/>
          <a:lstStyle/>
          <a:p>
            <a:pPr algn="ctr"/>
            <a:r>
              <a:rPr lang="en-US" dirty="0"/>
              <a:t>Indigenous views on Disability </a:t>
            </a:r>
          </a:p>
        </p:txBody>
      </p:sp>
      <p:sp>
        <p:nvSpPr>
          <p:cNvPr id="3" name="Content Placeholder 2">
            <a:extLst>
              <a:ext uri="{FF2B5EF4-FFF2-40B4-BE49-F238E27FC236}">
                <a16:creationId xmlns:a16="http://schemas.microsoft.com/office/drawing/2014/main" id="{3A75645B-702F-7667-5217-C1E12AE4B471}"/>
              </a:ext>
            </a:extLst>
          </p:cNvPr>
          <p:cNvSpPr>
            <a:spLocks noGrp="1"/>
          </p:cNvSpPr>
          <p:nvPr>
            <p:ph idx="1"/>
          </p:nvPr>
        </p:nvSpPr>
        <p:spPr/>
        <p:txBody>
          <a:bodyPr>
            <a:normAutofit/>
          </a:bodyPr>
          <a:lstStyle/>
          <a:p>
            <a:pPr lvl="2"/>
            <a:r>
              <a:rPr lang="en-US" sz="2400" dirty="0"/>
              <a:t>Not every Indigenous language has a word for disability  </a:t>
            </a:r>
          </a:p>
          <a:p>
            <a:pPr marL="914400" lvl="2" indent="0">
              <a:buNone/>
            </a:pPr>
            <a:endParaRPr lang="en-US" sz="2400" dirty="0"/>
          </a:p>
          <a:p>
            <a:pPr lvl="2"/>
            <a:endParaRPr lang="en-US" sz="2400" dirty="0"/>
          </a:p>
          <a:p>
            <a:pPr lvl="2"/>
            <a:r>
              <a:rPr lang="en-US" sz="2400" dirty="0"/>
              <a:t>There are some cultural stories of people with a disabilities and there are some tribes that don’t have one</a:t>
            </a:r>
          </a:p>
          <a:p>
            <a:pPr lvl="2"/>
            <a:endParaRPr lang="en-US" sz="2400" dirty="0"/>
          </a:p>
          <a:p>
            <a:pPr lvl="2"/>
            <a:r>
              <a:rPr lang="en-US" sz="2400" dirty="0"/>
              <a:t>Some tribes use descriptive languages to describe a person with a disability </a:t>
            </a:r>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3842828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10913-5F0C-CE45-C671-9439B0CDA796}"/>
              </a:ext>
            </a:extLst>
          </p:cNvPr>
          <p:cNvSpPr>
            <a:spLocks noGrp="1"/>
          </p:cNvSpPr>
          <p:nvPr>
            <p:ph type="title"/>
          </p:nvPr>
        </p:nvSpPr>
        <p:spPr/>
        <p:txBody>
          <a:bodyPr/>
          <a:lstStyle/>
          <a:p>
            <a:pPr algn="ctr"/>
            <a:r>
              <a:rPr lang="en-US" dirty="0"/>
              <a:t>Indigenous views on Disability </a:t>
            </a:r>
          </a:p>
        </p:txBody>
      </p:sp>
      <p:sp>
        <p:nvSpPr>
          <p:cNvPr id="3" name="Content Placeholder 2">
            <a:extLst>
              <a:ext uri="{FF2B5EF4-FFF2-40B4-BE49-F238E27FC236}">
                <a16:creationId xmlns:a16="http://schemas.microsoft.com/office/drawing/2014/main" id="{3A75645B-702F-7667-5217-C1E12AE4B471}"/>
              </a:ext>
            </a:extLst>
          </p:cNvPr>
          <p:cNvSpPr>
            <a:spLocks noGrp="1"/>
          </p:cNvSpPr>
          <p:nvPr>
            <p:ph idx="1"/>
          </p:nvPr>
        </p:nvSpPr>
        <p:spPr>
          <a:xfrm>
            <a:off x="911928" y="1870447"/>
            <a:ext cx="10058400" cy="4023360"/>
          </a:xfrm>
        </p:spPr>
        <p:txBody>
          <a:bodyPr>
            <a:normAutofit/>
          </a:bodyPr>
          <a:lstStyle/>
          <a:p>
            <a:pPr marL="0" marR="0" lvl="0" indent="0" algn="l" defTabSz="914400" rtl="0" eaLnBrk="1" fontAlgn="auto" latinLnBrk="0" hangingPunct="1">
              <a:lnSpc>
                <a:spcPct val="90000"/>
              </a:lnSpc>
              <a:spcBef>
                <a:spcPts val="1000"/>
              </a:spcBef>
              <a:spcAft>
                <a:spcPts val="0"/>
              </a:spcAft>
              <a:buClrTx/>
              <a:buSzTx/>
              <a:buNone/>
              <a:tabLst/>
              <a:defRPr/>
            </a:pPr>
            <a:r>
              <a:rPr kumimoji="0" lang="en-US" sz="2800" b="0" i="0" u="none" strike="noStrike" kern="1200" cap="none" spc="0" normalizeH="0" baseline="0" noProof="0" dirty="0">
                <a:ln>
                  <a:noFill/>
                </a:ln>
                <a:solidFill>
                  <a:prstClr val="black"/>
                </a:solidFill>
                <a:effectLst/>
                <a:uLnTx/>
                <a:uFillTx/>
                <a:ea typeface="+mn-ea"/>
                <a:cs typeface="+mn-cs"/>
              </a:rPr>
              <a:t>1.) Navajo (Dine): Story of Early Dawn Boy</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ea typeface="+mn-ea"/>
                <a:cs typeface="+mn-cs"/>
              </a:rPr>
              <a:t>Different versions but the lessons are the same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ea typeface="+mn-ea"/>
                <a:cs typeface="+mn-cs"/>
              </a:rPr>
              <a:t>Have compassion </a:t>
            </a:r>
          </a:p>
          <a:p>
            <a:pPr marL="457200" marR="0" lvl="1" indent="0" algn="l" defTabSz="914400" rtl="0" eaLnBrk="1" fontAlgn="auto" latinLnBrk="0" hangingPunct="1">
              <a:lnSpc>
                <a:spcPct val="90000"/>
              </a:lnSpc>
              <a:spcBef>
                <a:spcPts val="500"/>
              </a:spcBef>
              <a:spcAft>
                <a:spcPts val="0"/>
              </a:spcAft>
              <a:buClrTx/>
              <a:buSzTx/>
              <a:buNone/>
              <a:tabLst/>
              <a:defRPr/>
            </a:pPr>
            <a:endParaRPr kumimoji="0" lang="en-US" sz="2400" b="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90000"/>
              </a:lnSpc>
              <a:spcBef>
                <a:spcPts val="1000"/>
              </a:spcBef>
              <a:spcAft>
                <a:spcPts val="0"/>
              </a:spcAft>
              <a:buClrTx/>
              <a:buSzTx/>
              <a:buNone/>
              <a:tabLst/>
              <a:defRPr/>
            </a:pPr>
            <a:r>
              <a:rPr lang="en-US" sz="2800" dirty="0">
                <a:solidFill>
                  <a:prstClr val="black"/>
                </a:solidFill>
              </a:rPr>
              <a:t>2</a:t>
            </a:r>
            <a:r>
              <a:rPr kumimoji="0" lang="en-US" sz="2800" b="0" i="0" u="none" strike="noStrike" kern="1200" cap="none" spc="0" normalizeH="0" baseline="0" noProof="0" dirty="0">
                <a:ln>
                  <a:noFill/>
                </a:ln>
                <a:solidFill>
                  <a:prstClr val="black"/>
                </a:solidFill>
                <a:effectLst/>
                <a:uLnTx/>
                <a:uFillTx/>
                <a:ea typeface="+mn-ea"/>
                <a:cs typeface="+mn-cs"/>
              </a:rPr>
              <a:t>.) Hopi:  </a:t>
            </a:r>
            <a:r>
              <a:rPr kumimoji="0" lang="en-US" sz="2400" b="0" i="0" u="none" strike="noStrike" kern="1200" cap="none" spc="0" normalizeH="0" baseline="0" noProof="0" dirty="0">
                <a:ln>
                  <a:noFill/>
                </a:ln>
                <a:solidFill>
                  <a:prstClr val="black"/>
                </a:solidFill>
                <a:effectLst/>
                <a:uLnTx/>
                <a:uFillTx/>
                <a:ea typeface="+mn-ea"/>
                <a:cs typeface="+mn-cs"/>
              </a:rPr>
              <a:t>Cross-Legged Kachina (</a:t>
            </a:r>
            <a:r>
              <a:rPr kumimoji="0" lang="en-US" sz="2400" b="0" i="0" u="none" strike="noStrike" kern="1200" cap="none" spc="0" normalizeH="0" baseline="0" noProof="0" dirty="0" err="1">
                <a:ln>
                  <a:noFill/>
                </a:ln>
                <a:solidFill>
                  <a:prstClr val="black"/>
                </a:solidFill>
                <a:effectLst/>
                <a:uLnTx/>
                <a:uFillTx/>
                <a:ea typeface="+mn-ea"/>
                <a:cs typeface="+mn-cs"/>
              </a:rPr>
              <a:t>Huhuwa</a:t>
            </a:r>
            <a:r>
              <a:rPr kumimoji="0" lang="en-US" sz="2400" b="0" i="0" u="none" strike="noStrike" kern="1200" cap="none" spc="0" normalizeH="0" baseline="0" noProof="0" dirty="0">
                <a:ln>
                  <a:noFill/>
                </a:ln>
                <a:solidFill>
                  <a:prstClr val="black"/>
                </a:solidFill>
                <a:effectLst/>
                <a:uLnTx/>
                <a:uFillTx/>
                <a:ea typeface="+mn-ea"/>
                <a:cs typeface="+mn-cs"/>
              </a:rPr>
              <a: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ea typeface="+mn-ea"/>
                <a:cs typeface="+mn-cs"/>
              </a:rPr>
              <a:t>He has other qualities he brings to the community: dances, jokes, composes songs,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ea typeface="+mn-ea"/>
                <a:cs typeface="+mn-cs"/>
              </a:rPr>
              <a:t>Teaches people to be kind and respectful to each other</a:t>
            </a:r>
          </a:p>
          <a:p>
            <a:pPr marL="457200" marR="0" lvl="1" indent="0" algn="l" defTabSz="914400" rtl="0" eaLnBrk="1" fontAlgn="auto" latinLnBrk="0" hangingPunct="1">
              <a:lnSpc>
                <a:spcPct val="90000"/>
              </a:lnSpc>
              <a:spcBef>
                <a:spcPts val="500"/>
              </a:spcBef>
              <a:spcAft>
                <a:spcPts val="0"/>
              </a:spcAft>
              <a:buClrTx/>
              <a:buSzTx/>
              <a:buNone/>
              <a:tabLst/>
              <a:defRPr/>
            </a:pPr>
            <a:endParaRPr lang="en-US" sz="2400" dirty="0"/>
          </a:p>
        </p:txBody>
      </p:sp>
      <p:pic>
        <p:nvPicPr>
          <p:cNvPr id="7" name="Picture 6" descr="A wooden structure in the desert&#10;&#10;Description automatically generated">
            <a:extLst>
              <a:ext uri="{FF2B5EF4-FFF2-40B4-BE49-F238E27FC236}">
                <a16:creationId xmlns:a16="http://schemas.microsoft.com/office/drawing/2014/main" id="{83BAC13F-1E9F-8254-5B18-8B9867AEAC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69085" y="1737360"/>
            <a:ext cx="3381226" cy="2321872"/>
          </a:xfrm>
          <a:prstGeom prst="rect">
            <a:avLst/>
          </a:prstGeom>
        </p:spPr>
      </p:pic>
    </p:spTree>
    <p:extLst>
      <p:ext uri="{BB962C8B-B14F-4D97-AF65-F5344CB8AC3E}">
        <p14:creationId xmlns:p14="http://schemas.microsoft.com/office/powerpoint/2010/main" val="931164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1F60A3A-08DA-445D-B74A-BEE073589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310913-5F0C-CE45-C671-9439B0CDA796}"/>
              </a:ext>
            </a:extLst>
          </p:cNvPr>
          <p:cNvSpPr>
            <a:spLocks noGrp="1"/>
          </p:cNvSpPr>
          <p:nvPr>
            <p:ph type="title"/>
          </p:nvPr>
        </p:nvSpPr>
        <p:spPr>
          <a:xfrm>
            <a:off x="4974771" y="634946"/>
            <a:ext cx="6574972" cy="1450757"/>
          </a:xfrm>
        </p:spPr>
        <p:txBody>
          <a:bodyPr>
            <a:normAutofit/>
          </a:bodyPr>
          <a:lstStyle/>
          <a:p>
            <a:r>
              <a:rPr lang="en-US" dirty="0"/>
              <a:t>Currently</a:t>
            </a:r>
          </a:p>
        </p:txBody>
      </p:sp>
      <p:pic>
        <p:nvPicPr>
          <p:cNvPr id="5" name="Picture 4" descr="A couple of women standing in a field&#10;&#10;Description automatically generated">
            <a:extLst>
              <a:ext uri="{FF2B5EF4-FFF2-40B4-BE49-F238E27FC236}">
                <a16:creationId xmlns:a16="http://schemas.microsoft.com/office/drawing/2014/main" id="{D56DDA15-57C6-2939-052F-BF6277E8D9D4}"/>
              </a:ext>
            </a:extLst>
          </p:cNvPr>
          <p:cNvPicPr>
            <a:picLocks noChangeAspect="1"/>
          </p:cNvPicPr>
          <p:nvPr/>
        </p:nvPicPr>
        <p:blipFill rotWithShape="1">
          <a:blip r:embed="rId2">
            <a:extLst>
              <a:ext uri="{28A0092B-C50C-407E-A947-70E740481C1C}">
                <a14:useLocalDpi xmlns:a14="http://schemas.microsoft.com/office/drawing/2010/main" val="0"/>
              </a:ext>
            </a:extLst>
          </a:blip>
          <a:srcRect r="-1" b="11344"/>
          <a:stretch/>
        </p:blipFill>
        <p:spPr>
          <a:xfrm>
            <a:off x="633999" y="640081"/>
            <a:ext cx="4001315" cy="5314406"/>
          </a:xfrm>
          <a:prstGeom prst="rect">
            <a:avLst/>
          </a:prstGeom>
        </p:spPr>
      </p:pic>
      <p:cxnSp>
        <p:nvCxnSpPr>
          <p:cNvPr id="12" name="Straight Connector 11">
            <a:extLst>
              <a:ext uri="{FF2B5EF4-FFF2-40B4-BE49-F238E27FC236}">
                <a16:creationId xmlns:a16="http://schemas.microsoft.com/office/drawing/2014/main" id="{296E6EFB-D2CB-44B2-BE0D-9C6DCCCED2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4770" y="2086188"/>
            <a:ext cx="608976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A75645B-702F-7667-5217-C1E12AE4B471}"/>
              </a:ext>
            </a:extLst>
          </p:cNvPr>
          <p:cNvSpPr>
            <a:spLocks noGrp="1"/>
          </p:cNvSpPr>
          <p:nvPr>
            <p:ph idx="1"/>
          </p:nvPr>
        </p:nvSpPr>
        <p:spPr>
          <a:xfrm>
            <a:off x="4974769" y="2198913"/>
            <a:ext cx="7023642" cy="4024133"/>
          </a:xfrm>
        </p:spPr>
        <p:txBody>
          <a:bodyPr>
            <a:normAutofit/>
          </a:bodyPr>
          <a:lstStyle/>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effectLst/>
                <a:uLnTx/>
                <a:uFillTx/>
                <a:ea typeface="+mn-ea"/>
                <a:cs typeface="+mn-cs"/>
              </a:rPr>
              <a:t>People with disabilities in Indian Country are often unserved or underserved. </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effectLst/>
              <a:uLnTx/>
              <a:uFillTx/>
              <a:ea typeface="+mn-ea"/>
              <a:cs typeface="+mn-cs"/>
            </a:endParaRP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effectLst/>
                <a:uLnTx/>
                <a:uFillTx/>
                <a:ea typeface="+mn-ea"/>
                <a:cs typeface="+mn-cs"/>
              </a:rPr>
              <a:t>Tribal communities face numerous barriers, including lack of funding, employment opportunities, day programs for adults living with developmental disabilities, staff, transportation, coordination among agencies, consultation with tribes, cultural sensitivity by non-Native staff, and systems to identify people eligible for services.</a:t>
            </a:r>
          </a:p>
          <a:p>
            <a:pPr marL="457200" marR="0" lvl="1" indent="0" defTabSz="914400" rtl="0" eaLnBrk="1" fontAlgn="auto" latinLnBrk="0" hangingPunct="1">
              <a:spcBef>
                <a:spcPts val="500"/>
              </a:spcBef>
              <a:spcAft>
                <a:spcPts val="0"/>
              </a:spcAft>
              <a:buClrTx/>
              <a:buSzTx/>
              <a:buNone/>
              <a:tabLst/>
              <a:defRPr/>
            </a:pPr>
            <a:endParaRPr lang="en-US" dirty="0"/>
          </a:p>
        </p:txBody>
      </p:sp>
      <p:sp>
        <p:nvSpPr>
          <p:cNvPr id="14" name="Rectangle 13">
            <a:extLst>
              <a:ext uri="{FF2B5EF4-FFF2-40B4-BE49-F238E27FC236}">
                <a16:creationId xmlns:a16="http://schemas.microsoft.com/office/drawing/2014/main" id="{62BA066C-D259-4F6D-9F83-124F73636C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9179F48-E825-4803-806A-7029F8537F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01073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10913-5F0C-CE45-C671-9439B0CDA796}"/>
              </a:ext>
            </a:extLst>
          </p:cNvPr>
          <p:cNvSpPr>
            <a:spLocks noGrp="1"/>
          </p:cNvSpPr>
          <p:nvPr>
            <p:ph type="title"/>
          </p:nvPr>
        </p:nvSpPr>
        <p:spPr/>
        <p:txBody>
          <a:bodyPr/>
          <a:lstStyle/>
          <a:p>
            <a:pPr algn="ctr"/>
            <a:r>
              <a:rPr lang="en-US" dirty="0"/>
              <a:t>Understanding Disabilities in Native Communities toolkit</a:t>
            </a:r>
          </a:p>
        </p:txBody>
      </p:sp>
      <p:sp>
        <p:nvSpPr>
          <p:cNvPr id="3" name="Content Placeholder 2">
            <a:extLst>
              <a:ext uri="{FF2B5EF4-FFF2-40B4-BE49-F238E27FC236}">
                <a16:creationId xmlns:a16="http://schemas.microsoft.com/office/drawing/2014/main" id="{3A75645B-702F-7667-5217-C1E12AE4B471}"/>
              </a:ext>
            </a:extLst>
          </p:cNvPr>
          <p:cNvSpPr>
            <a:spLocks noGrp="1"/>
          </p:cNvSpPr>
          <p:nvPr>
            <p:ph idx="1"/>
          </p:nvPr>
        </p:nvSpPr>
        <p:spPr>
          <a:xfrm>
            <a:off x="1066800" y="1994014"/>
            <a:ext cx="10058400" cy="4023360"/>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dirty="0">
                <a:solidFill>
                  <a:prstClr val="black"/>
                </a:solidFill>
              </a:rPr>
              <a:t>Reviewed the 2003 Toolkit Guide, originally published from the National Council of Disability (NCD)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800" dirty="0">
              <a:solidFill>
                <a:prstClr val="black"/>
              </a:solidFill>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dirty="0">
                <a:solidFill>
                  <a:prstClr val="black"/>
                </a:solidFill>
              </a:rPr>
              <a:t>Gathered a team of technical experts in the AIAN disability expert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800" dirty="0">
              <a:solidFill>
                <a:prstClr val="black"/>
              </a:solidFill>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dirty="0">
                <a:solidFill>
                  <a:prstClr val="black"/>
                </a:solidFill>
              </a:rPr>
              <a:t>Collaborated with the experts to pinpoint the changes needed to the toolkit </a:t>
            </a:r>
            <a:endParaRPr lang="en-US" sz="2600" dirty="0">
              <a:solidFill>
                <a:prstClr val="black"/>
              </a:solidFill>
            </a:endParaRPr>
          </a:p>
          <a:p>
            <a:pPr marL="0" marR="0" lvl="0" indent="0" algn="l" defTabSz="914400" rtl="0" eaLnBrk="1" fontAlgn="auto" latinLnBrk="0" hangingPunct="1">
              <a:lnSpc>
                <a:spcPct val="90000"/>
              </a:lnSpc>
              <a:spcBef>
                <a:spcPts val="1000"/>
              </a:spcBef>
              <a:spcAft>
                <a:spcPts val="0"/>
              </a:spcAft>
              <a:buClrTx/>
              <a:buSzTx/>
              <a:buNone/>
              <a:tabLst/>
              <a:defRPr/>
            </a:pPr>
            <a:endParaRPr lang="en-US" sz="2800" dirty="0">
              <a:solidFill>
                <a:prstClr val="black"/>
              </a:solidFill>
              <a:latin typeface="Century Gothic" panose="020F0302020204030204"/>
            </a:endParaRPr>
          </a:p>
          <a:p>
            <a:pPr marL="0" marR="0" lvl="0" indent="0" algn="l" defTabSz="914400" rtl="0" eaLnBrk="1" fontAlgn="auto" latinLnBrk="0" hangingPunct="1">
              <a:lnSpc>
                <a:spcPct val="90000"/>
              </a:lnSpc>
              <a:spcBef>
                <a:spcPts val="1000"/>
              </a:spcBef>
              <a:spcAft>
                <a:spcPts val="0"/>
              </a:spcAft>
              <a:buClrTx/>
              <a:buSzTx/>
              <a:buNone/>
              <a:tabLst/>
              <a:defRPr/>
            </a:pPr>
            <a:endParaRPr lang="en-US" sz="2800" dirty="0">
              <a:solidFill>
                <a:prstClr val="black"/>
              </a:solidFill>
              <a:latin typeface="Century Gothic" panose="020F0302020204030204"/>
            </a:endParaRPr>
          </a:p>
        </p:txBody>
      </p:sp>
    </p:spTree>
    <p:extLst>
      <p:ext uri="{BB962C8B-B14F-4D97-AF65-F5344CB8AC3E}">
        <p14:creationId xmlns:p14="http://schemas.microsoft.com/office/powerpoint/2010/main" val="2364202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687CF5-6A1B-FBFC-CE70-C3B867BE466F}"/>
              </a:ext>
            </a:extLst>
          </p:cNvPr>
          <p:cNvSpPr txBox="1"/>
          <p:nvPr/>
        </p:nvSpPr>
        <p:spPr>
          <a:xfrm>
            <a:off x="5145437" y="3361953"/>
            <a:ext cx="7129220" cy="1107996"/>
          </a:xfrm>
          <a:prstGeom prst="rect">
            <a:avLst/>
          </a:prstGeom>
          <a:noFill/>
        </p:spPr>
        <p:txBody>
          <a:bodyPr wrap="square" rtlCol="0">
            <a:spAutoFit/>
          </a:bodyPr>
          <a:lstStyle/>
          <a:p>
            <a:r>
              <a:rPr lang="en-US" sz="4800" dirty="0"/>
              <a:t>Vocational Rehabilitation</a:t>
            </a:r>
          </a:p>
          <a:p>
            <a:endParaRPr lang="en-US" dirty="0"/>
          </a:p>
        </p:txBody>
      </p:sp>
      <p:sp>
        <p:nvSpPr>
          <p:cNvPr id="7" name="TextBox 6">
            <a:extLst>
              <a:ext uri="{FF2B5EF4-FFF2-40B4-BE49-F238E27FC236}">
                <a16:creationId xmlns:a16="http://schemas.microsoft.com/office/drawing/2014/main" id="{758EF6BA-DC37-CE51-9622-735BE5290E0F}"/>
              </a:ext>
            </a:extLst>
          </p:cNvPr>
          <p:cNvSpPr txBox="1"/>
          <p:nvPr/>
        </p:nvSpPr>
        <p:spPr>
          <a:xfrm>
            <a:off x="6907077" y="1993067"/>
            <a:ext cx="5145438" cy="1107996"/>
          </a:xfrm>
          <a:prstGeom prst="rect">
            <a:avLst/>
          </a:prstGeom>
          <a:noFill/>
        </p:spPr>
        <p:txBody>
          <a:bodyPr wrap="square" rtlCol="0">
            <a:spAutoFit/>
          </a:bodyPr>
          <a:lstStyle/>
          <a:p>
            <a:r>
              <a:rPr lang="en-US" sz="4800" dirty="0"/>
              <a:t>Education  </a:t>
            </a:r>
          </a:p>
          <a:p>
            <a:endParaRPr lang="en-US" dirty="0"/>
          </a:p>
        </p:txBody>
      </p:sp>
      <p:sp>
        <p:nvSpPr>
          <p:cNvPr id="8" name="TextBox 7">
            <a:extLst>
              <a:ext uri="{FF2B5EF4-FFF2-40B4-BE49-F238E27FC236}">
                <a16:creationId xmlns:a16="http://schemas.microsoft.com/office/drawing/2014/main" id="{3318C55E-2911-F878-5F85-53CE2835D7FD}"/>
              </a:ext>
            </a:extLst>
          </p:cNvPr>
          <p:cNvSpPr txBox="1"/>
          <p:nvPr/>
        </p:nvSpPr>
        <p:spPr>
          <a:xfrm>
            <a:off x="1393555" y="4257066"/>
            <a:ext cx="5145438" cy="1107996"/>
          </a:xfrm>
          <a:prstGeom prst="rect">
            <a:avLst/>
          </a:prstGeom>
          <a:noFill/>
        </p:spPr>
        <p:txBody>
          <a:bodyPr wrap="square" rtlCol="0">
            <a:spAutoFit/>
          </a:bodyPr>
          <a:lstStyle/>
          <a:p>
            <a:r>
              <a:rPr lang="en-US" sz="4800" dirty="0"/>
              <a:t>Housing  </a:t>
            </a:r>
          </a:p>
          <a:p>
            <a:endParaRPr lang="en-US" dirty="0"/>
          </a:p>
        </p:txBody>
      </p:sp>
      <p:sp>
        <p:nvSpPr>
          <p:cNvPr id="9" name="TextBox 8">
            <a:extLst>
              <a:ext uri="{FF2B5EF4-FFF2-40B4-BE49-F238E27FC236}">
                <a16:creationId xmlns:a16="http://schemas.microsoft.com/office/drawing/2014/main" id="{65ADEDAE-D10E-0E6E-9219-495581752669}"/>
              </a:ext>
            </a:extLst>
          </p:cNvPr>
          <p:cNvSpPr txBox="1"/>
          <p:nvPr/>
        </p:nvSpPr>
        <p:spPr>
          <a:xfrm>
            <a:off x="4334359" y="4912940"/>
            <a:ext cx="3523281" cy="1107996"/>
          </a:xfrm>
          <a:prstGeom prst="rect">
            <a:avLst/>
          </a:prstGeom>
          <a:noFill/>
        </p:spPr>
        <p:txBody>
          <a:bodyPr wrap="square" rtlCol="0">
            <a:spAutoFit/>
          </a:bodyPr>
          <a:lstStyle/>
          <a:p>
            <a:r>
              <a:rPr lang="en-US" sz="4800" dirty="0"/>
              <a:t>Employment </a:t>
            </a:r>
          </a:p>
          <a:p>
            <a:endParaRPr lang="en-US" dirty="0"/>
          </a:p>
        </p:txBody>
      </p:sp>
      <p:sp>
        <p:nvSpPr>
          <p:cNvPr id="10" name="TextBox 9">
            <a:extLst>
              <a:ext uri="{FF2B5EF4-FFF2-40B4-BE49-F238E27FC236}">
                <a16:creationId xmlns:a16="http://schemas.microsoft.com/office/drawing/2014/main" id="{DB8C3A84-3D4A-1BFD-043C-6DAD26D3353F}"/>
              </a:ext>
            </a:extLst>
          </p:cNvPr>
          <p:cNvSpPr txBox="1"/>
          <p:nvPr/>
        </p:nvSpPr>
        <p:spPr>
          <a:xfrm>
            <a:off x="873071" y="2493196"/>
            <a:ext cx="6186407" cy="1107996"/>
          </a:xfrm>
          <a:prstGeom prst="rect">
            <a:avLst/>
          </a:prstGeom>
          <a:noFill/>
        </p:spPr>
        <p:txBody>
          <a:bodyPr wrap="square" rtlCol="0">
            <a:spAutoFit/>
          </a:bodyPr>
          <a:lstStyle/>
          <a:p>
            <a:r>
              <a:rPr lang="en-US" sz="4800" dirty="0"/>
              <a:t>Assistive Technology  </a:t>
            </a:r>
          </a:p>
          <a:p>
            <a:endParaRPr lang="en-US" dirty="0"/>
          </a:p>
        </p:txBody>
      </p:sp>
      <p:sp>
        <p:nvSpPr>
          <p:cNvPr id="11" name="TextBox 10">
            <a:extLst>
              <a:ext uri="{FF2B5EF4-FFF2-40B4-BE49-F238E27FC236}">
                <a16:creationId xmlns:a16="http://schemas.microsoft.com/office/drawing/2014/main" id="{492E0E51-1AE0-75B5-E55F-EAF19A8C0B6E}"/>
              </a:ext>
            </a:extLst>
          </p:cNvPr>
          <p:cNvSpPr txBox="1"/>
          <p:nvPr/>
        </p:nvSpPr>
        <p:spPr>
          <a:xfrm>
            <a:off x="7339739" y="384942"/>
            <a:ext cx="3333428" cy="1107996"/>
          </a:xfrm>
          <a:prstGeom prst="rect">
            <a:avLst/>
          </a:prstGeom>
          <a:noFill/>
        </p:spPr>
        <p:txBody>
          <a:bodyPr wrap="square" rtlCol="0">
            <a:spAutoFit/>
          </a:bodyPr>
          <a:lstStyle/>
          <a:p>
            <a:r>
              <a:rPr lang="en-US" sz="4800" dirty="0"/>
              <a:t>Accessibility </a:t>
            </a:r>
          </a:p>
          <a:p>
            <a:endParaRPr lang="en-US" dirty="0"/>
          </a:p>
        </p:txBody>
      </p:sp>
      <p:sp>
        <p:nvSpPr>
          <p:cNvPr id="12" name="TextBox 11">
            <a:extLst>
              <a:ext uri="{FF2B5EF4-FFF2-40B4-BE49-F238E27FC236}">
                <a16:creationId xmlns:a16="http://schemas.microsoft.com/office/drawing/2014/main" id="{79797720-C340-5FFB-D380-1C9AD97D0088}"/>
              </a:ext>
            </a:extLst>
          </p:cNvPr>
          <p:cNvSpPr txBox="1"/>
          <p:nvPr/>
        </p:nvSpPr>
        <p:spPr>
          <a:xfrm>
            <a:off x="625100" y="766250"/>
            <a:ext cx="5145438" cy="1107996"/>
          </a:xfrm>
          <a:prstGeom prst="rect">
            <a:avLst/>
          </a:prstGeom>
          <a:noFill/>
        </p:spPr>
        <p:txBody>
          <a:bodyPr wrap="square" rtlCol="0">
            <a:spAutoFit/>
          </a:bodyPr>
          <a:lstStyle/>
          <a:p>
            <a:r>
              <a:rPr lang="en-US" sz="4800" dirty="0"/>
              <a:t>Independent Living </a:t>
            </a:r>
          </a:p>
          <a:p>
            <a:endParaRPr lang="en-US" dirty="0"/>
          </a:p>
        </p:txBody>
      </p:sp>
    </p:spTree>
    <p:extLst>
      <p:ext uri="{BB962C8B-B14F-4D97-AF65-F5344CB8AC3E}">
        <p14:creationId xmlns:p14="http://schemas.microsoft.com/office/powerpoint/2010/main" val="3820009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10913-5F0C-CE45-C671-9439B0CDA796}"/>
              </a:ext>
            </a:extLst>
          </p:cNvPr>
          <p:cNvSpPr>
            <a:spLocks noGrp="1"/>
          </p:cNvSpPr>
          <p:nvPr>
            <p:ph type="title"/>
          </p:nvPr>
        </p:nvSpPr>
        <p:spPr/>
        <p:txBody>
          <a:bodyPr/>
          <a:lstStyle/>
          <a:p>
            <a:pPr algn="ctr"/>
            <a:r>
              <a:rPr lang="en-US" dirty="0"/>
              <a:t>Vocational Rehabilitation programs</a:t>
            </a:r>
          </a:p>
        </p:txBody>
      </p:sp>
      <p:sp>
        <p:nvSpPr>
          <p:cNvPr id="3" name="Content Placeholder 2">
            <a:extLst>
              <a:ext uri="{FF2B5EF4-FFF2-40B4-BE49-F238E27FC236}">
                <a16:creationId xmlns:a16="http://schemas.microsoft.com/office/drawing/2014/main" id="{3A75645B-702F-7667-5217-C1E12AE4B471}"/>
              </a:ext>
            </a:extLst>
          </p:cNvPr>
          <p:cNvSpPr>
            <a:spLocks noGrp="1"/>
          </p:cNvSpPr>
          <p:nvPr>
            <p:ph idx="1"/>
          </p:nvPr>
        </p:nvSpPr>
        <p:spPr>
          <a:xfrm>
            <a:off x="1066800" y="1994014"/>
            <a:ext cx="10058400" cy="4023360"/>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dirty="0">
                <a:solidFill>
                  <a:prstClr val="black"/>
                </a:solidFill>
              </a:rPr>
              <a:t>Tribal VR programs Resources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800" dirty="0">
              <a:solidFill>
                <a:prstClr val="black"/>
              </a:solidFill>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800" dirty="0">
              <a:solidFill>
                <a:prstClr val="black"/>
              </a:solidFill>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dirty="0">
                <a:solidFill>
                  <a:prstClr val="black"/>
                </a:solidFill>
              </a:rPr>
              <a:t>Entrepreneurships programs within tribes   </a:t>
            </a:r>
            <a:endParaRPr lang="en-US" sz="2400" dirty="0">
              <a:solidFill>
                <a:prstClr val="black"/>
              </a:solidFill>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800" dirty="0">
              <a:solidFill>
                <a:prstClr val="black"/>
              </a:solidFill>
              <a:latin typeface="Century Gothic" panose="020F0302020204030204"/>
            </a:endParaRPr>
          </a:p>
          <a:p>
            <a:pPr marL="0" marR="0" lvl="0" indent="0" algn="l" defTabSz="914400" rtl="0" eaLnBrk="1" fontAlgn="auto" latinLnBrk="0" hangingPunct="1">
              <a:lnSpc>
                <a:spcPct val="90000"/>
              </a:lnSpc>
              <a:spcBef>
                <a:spcPts val="1000"/>
              </a:spcBef>
              <a:spcAft>
                <a:spcPts val="0"/>
              </a:spcAft>
              <a:buClrTx/>
              <a:buSzTx/>
              <a:buNone/>
              <a:tabLst/>
              <a:defRPr/>
            </a:pPr>
            <a:endParaRPr lang="en-US" sz="2800" dirty="0">
              <a:solidFill>
                <a:prstClr val="black"/>
              </a:solidFill>
              <a:latin typeface="Century Gothic" panose="020F0302020204030204"/>
            </a:endParaRPr>
          </a:p>
        </p:txBody>
      </p:sp>
    </p:spTree>
    <p:extLst>
      <p:ext uri="{BB962C8B-B14F-4D97-AF65-F5344CB8AC3E}">
        <p14:creationId xmlns:p14="http://schemas.microsoft.com/office/powerpoint/2010/main" val="380028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82111-CE89-4D8C-BFBD-2F39AE1D225C}"/>
              </a:ext>
            </a:extLst>
          </p:cNvPr>
          <p:cNvSpPr>
            <a:spLocks noGrp="1"/>
          </p:cNvSpPr>
          <p:nvPr>
            <p:ph type="title"/>
          </p:nvPr>
        </p:nvSpPr>
        <p:spPr/>
        <p:txBody>
          <a:bodyPr/>
          <a:lstStyle/>
          <a:p>
            <a:r>
              <a:rPr lang="en-US" dirty="0"/>
              <a:t>Independent Living </a:t>
            </a:r>
          </a:p>
        </p:txBody>
      </p:sp>
      <p:sp>
        <p:nvSpPr>
          <p:cNvPr id="4" name="Content Placeholder 2">
            <a:extLst>
              <a:ext uri="{FF2B5EF4-FFF2-40B4-BE49-F238E27FC236}">
                <a16:creationId xmlns:a16="http://schemas.microsoft.com/office/drawing/2014/main" id="{95AA1140-E75F-FFB8-A2F3-C102566A31C8}"/>
              </a:ext>
            </a:extLst>
          </p:cNvPr>
          <p:cNvSpPr txBox="1">
            <a:spLocks/>
          </p:cNvSpPr>
          <p:nvPr/>
        </p:nvSpPr>
        <p:spPr>
          <a:xfrm>
            <a:off x="1228810" y="2059517"/>
            <a:ext cx="10058400"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28600" indent="-228600">
              <a:spcBef>
                <a:spcPts val="1000"/>
              </a:spcBef>
              <a:spcAft>
                <a:spcPts val="0"/>
              </a:spcAft>
              <a:buClrTx/>
              <a:buSzTx/>
              <a:buFont typeface="Arial" panose="020B0604020202020204" pitchFamily="34" charset="0"/>
              <a:buChar char="•"/>
              <a:defRPr/>
            </a:pPr>
            <a:r>
              <a:rPr lang="en-US" sz="2800" dirty="0">
                <a:solidFill>
                  <a:prstClr val="black"/>
                </a:solidFill>
              </a:rPr>
              <a:t>Tribal Centers for Independent Living </a:t>
            </a:r>
          </a:p>
          <a:p>
            <a:pPr marL="521208" lvl="1" indent="-228600">
              <a:spcBef>
                <a:spcPts val="1000"/>
              </a:spcBef>
              <a:spcAft>
                <a:spcPts val="0"/>
              </a:spcAft>
              <a:buClrTx/>
              <a:buFont typeface="Arial" panose="020B0604020202020204" pitchFamily="34" charset="0"/>
              <a:buChar char="•"/>
              <a:defRPr/>
            </a:pPr>
            <a:r>
              <a:rPr lang="en-US" sz="2600" dirty="0">
                <a:solidFill>
                  <a:prstClr val="black"/>
                </a:solidFill>
              </a:rPr>
              <a:t>Assist! To Independence in AZ</a:t>
            </a:r>
          </a:p>
          <a:p>
            <a:pPr marL="521208" lvl="1" indent="-228600">
              <a:spcBef>
                <a:spcPts val="1000"/>
              </a:spcBef>
              <a:spcAft>
                <a:spcPts val="0"/>
              </a:spcAft>
              <a:buClrTx/>
              <a:buFont typeface="Arial" panose="020B0604020202020204" pitchFamily="34" charset="0"/>
              <a:buChar char="•"/>
              <a:defRPr/>
            </a:pPr>
            <a:r>
              <a:rPr lang="en-US" sz="2600" dirty="0">
                <a:solidFill>
                  <a:prstClr val="black"/>
                </a:solidFill>
              </a:rPr>
              <a:t>Cherokee Nation Home Health Services, Inc</a:t>
            </a:r>
          </a:p>
          <a:p>
            <a:pPr marL="0" indent="0">
              <a:spcBef>
                <a:spcPts val="1000"/>
              </a:spcBef>
              <a:spcAft>
                <a:spcPts val="0"/>
              </a:spcAft>
              <a:buClrTx/>
              <a:buSzTx/>
              <a:buNone/>
              <a:defRPr/>
            </a:pPr>
            <a:endParaRPr lang="en-US" sz="2800" dirty="0">
              <a:solidFill>
                <a:prstClr val="black"/>
              </a:solidFill>
            </a:endParaRPr>
          </a:p>
          <a:p>
            <a:pPr marL="228600" indent="-228600">
              <a:spcBef>
                <a:spcPts val="1000"/>
              </a:spcBef>
              <a:spcAft>
                <a:spcPts val="0"/>
              </a:spcAft>
              <a:buClrTx/>
              <a:buSzTx/>
              <a:buFont typeface="Arial" panose="020B0604020202020204" pitchFamily="34" charset="0"/>
              <a:buChar char="•"/>
              <a:defRPr/>
            </a:pPr>
            <a:r>
              <a:rPr lang="en-US" sz="2800" dirty="0">
                <a:solidFill>
                  <a:prstClr val="black"/>
                </a:solidFill>
              </a:rPr>
              <a:t>Culturally Informed Programs  </a:t>
            </a:r>
          </a:p>
          <a:p>
            <a:pPr marL="521208" lvl="1" indent="-228600">
              <a:spcBef>
                <a:spcPts val="1000"/>
              </a:spcBef>
              <a:spcAft>
                <a:spcPts val="0"/>
              </a:spcAft>
              <a:buClrTx/>
              <a:buFont typeface="Arial" panose="020B0604020202020204" pitchFamily="34" charset="0"/>
              <a:buChar char="•"/>
              <a:defRPr/>
            </a:pPr>
            <a:r>
              <a:rPr lang="en-US" sz="2600" dirty="0">
                <a:solidFill>
                  <a:prstClr val="black"/>
                </a:solidFill>
              </a:rPr>
              <a:t>Examples prayer, ceremony </a:t>
            </a:r>
          </a:p>
          <a:p>
            <a:pPr marL="228600" indent="-228600">
              <a:spcBef>
                <a:spcPts val="1000"/>
              </a:spcBef>
              <a:spcAft>
                <a:spcPts val="0"/>
              </a:spcAft>
              <a:buClrTx/>
              <a:buSzTx/>
              <a:buFont typeface="Arial" panose="020B0604020202020204" pitchFamily="34" charset="0"/>
              <a:buChar char="•"/>
              <a:defRPr/>
            </a:pPr>
            <a:endParaRPr lang="en-US" sz="2800" dirty="0">
              <a:solidFill>
                <a:prstClr val="black"/>
              </a:solidFill>
              <a:latin typeface="Century Gothic" panose="020F0302020204030204"/>
            </a:endParaRPr>
          </a:p>
          <a:p>
            <a:pPr marL="0" indent="0">
              <a:spcBef>
                <a:spcPts val="1000"/>
              </a:spcBef>
              <a:spcAft>
                <a:spcPts val="0"/>
              </a:spcAft>
              <a:buClrTx/>
              <a:buSzTx/>
              <a:buFont typeface="Calibri" panose="020F0502020204030204" pitchFamily="34" charset="0"/>
              <a:buNone/>
              <a:defRPr/>
            </a:pPr>
            <a:endParaRPr lang="en-US" sz="2800" dirty="0">
              <a:solidFill>
                <a:prstClr val="black"/>
              </a:solidFill>
              <a:latin typeface="Century Gothic" panose="020F0302020204030204"/>
            </a:endParaRPr>
          </a:p>
        </p:txBody>
      </p:sp>
    </p:spTree>
    <p:extLst>
      <p:ext uri="{BB962C8B-B14F-4D97-AF65-F5344CB8AC3E}">
        <p14:creationId xmlns:p14="http://schemas.microsoft.com/office/powerpoint/2010/main" val="102756549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47</TotalTime>
  <Words>385</Words>
  <Application>Microsoft Office PowerPoint</Application>
  <PresentationFormat>Widescreen</PresentationFormat>
  <Paragraphs>66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Century Gothic</vt:lpstr>
      <vt:lpstr>Retrospect</vt:lpstr>
      <vt:lpstr>Understanding Disabilities in Native Communities </vt:lpstr>
      <vt:lpstr>Introductions </vt:lpstr>
      <vt:lpstr>Indigenous views on Disability </vt:lpstr>
      <vt:lpstr>Indigenous views on Disability </vt:lpstr>
      <vt:lpstr>Currently</vt:lpstr>
      <vt:lpstr>Understanding Disabilities in Native Communities toolkit</vt:lpstr>
      <vt:lpstr>PowerPoint Presentation</vt:lpstr>
      <vt:lpstr>Vocational Rehabilitation programs</vt:lpstr>
      <vt:lpstr>Independent Living </vt:lpstr>
      <vt:lpstr>Disability Etiquette  </vt:lpstr>
      <vt:lpstr>Discussion Questions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Betsy Dorsett</dc:creator>
  <cp:lastModifiedBy>Desiree Lapahie</cp:lastModifiedBy>
  <cp:revision>2</cp:revision>
  <dcterms:created xsi:type="dcterms:W3CDTF">2021-02-13T18:44:07Z</dcterms:created>
  <dcterms:modified xsi:type="dcterms:W3CDTF">2023-07-13T17:50:44Z</dcterms:modified>
</cp:coreProperties>
</file>